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26"/>
  </p:notesMasterIdLst>
  <p:sldIdLst>
    <p:sldId id="256" r:id="rId5"/>
    <p:sldId id="257" r:id="rId6"/>
    <p:sldId id="259" r:id="rId7"/>
    <p:sldId id="261" r:id="rId8"/>
    <p:sldId id="262" r:id="rId9"/>
    <p:sldId id="304" r:id="rId10"/>
    <p:sldId id="305" r:id="rId11"/>
    <p:sldId id="297" r:id="rId12"/>
    <p:sldId id="265" r:id="rId13"/>
    <p:sldId id="307" r:id="rId14"/>
    <p:sldId id="308" r:id="rId15"/>
    <p:sldId id="309" r:id="rId16"/>
    <p:sldId id="306" r:id="rId17"/>
    <p:sldId id="300" r:id="rId18"/>
    <p:sldId id="301" r:id="rId19"/>
    <p:sldId id="302" r:id="rId20"/>
    <p:sldId id="303" r:id="rId21"/>
    <p:sldId id="298" r:id="rId22"/>
    <p:sldId id="272" r:id="rId23"/>
    <p:sldId id="299" r:id="rId24"/>
    <p:sldId id="275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exend" panose="020B0604020202020204" charset="0"/>
      <p:regular r:id="rId32"/>
      <p:bold r:id="rId33"/>
    </p:embeddedFont>
    <p:embeddedFont>
      <p:font typeface="Nunito Light" pitchFamily="2" charset="0"/>
      <p:regular r:id="rId34"/>
      <p: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oboto Condensed" panose="02000000000000000000" pitchFamily="2" charset="0"/>
      <p:regular r:id="rId40"/>
      <p:bold r:id="rId41"/>
      <p:italic r:id="rId42"/>
      <p:boldItalic r:id="rId43"/>
    </p:embeddedFont>
    <p:embeddedFont>
      <p:font typeface="Source Code Pro" panose="020B0509030403020204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F59A4-A994-91A7-FC92-1AEDDBCE4460}" v="746" dt="2023-04-21T17:11:48.968"/>
    <p1510:client id="{3EAEC80F-CD71-49B1-9101-38F8B87BE924}" v="372" dt="2023-04-22T11:24:48.746"/>
    <p1510:client id="{7240F8B0-E6CB-28C6-AC83-5305B01325C8}" v="91" dt="2023-04-21T17:26:14.246"/>
    <p1510:client id="{7A11ABC2-6FCA-6D65-3D36-56FF0C56A5DE}" v="47" dt="2023-04-22T06:08:46.140"/>
    <p1510:client id="{8C929DFB-C6AB-4F7E-B1C1-A3DB6A67D597}" v="5" dt="2023-05-14T12:37:53.397"/>
    <p1510:client id="{B9384029-085E-E937-D515-111782D6B475}" v="1" dt="2023-04-21T16:44:45.985"/>
    <p1510:client id="{E14346B3-FFED-4ADB-EB15-59F8703B8947}" v="3" dt="2023-04-21T16:50:14.987"/>
    <p1510:client id="{F8C8FCC9-FC54-6F45-1148-9A0666097E80}" v="1270" dt="2023-04-23T10:00:36.040"/>
  </p1510:revLst>
</p1510:revInfo>
</file>

<file path=ppt/tableStyles.xml><?xml version="1.0" encoding="utf-8"?>
<a:tblStyleLst xmlns:a="http://schemas.openxmlformats.org/drawingml/2006/main" def="{6BF922B2-76FE-49ED-81E0-79CC9425208A}">
  <a:tblStyle styleId="{6BF922B2-76FE-49ED-81E0-79CC94252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2B7CF8-7134-4D76-B0DD-5DD39DDEBA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69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79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63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54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8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45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76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465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1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87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3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61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10" name="Google Shape;10;p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13" name="Google Shape;13;p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6" name="Google Shape;16;p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4" name="Google Shape;24;p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2" name="Google Shape;32;p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40" name="Google Shape;40;p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2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50" name="Google Shape;50;p2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53" name="Google Shape;53;p2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56" name="Google Shape;56;p2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2"/>
          <p:cNvSpPr txBox="1">
            <a:spLocks noGrp="1"/>
          </p:cNvSpPr>
          <p:nvPr>
            <p:ph type="ctrTitle"/>
          </p:nvPr>
        </p:nvSpPr>
        <p:spPr>
          <a:xfrm>
            <a:off x="713200" y="762700"/>
            <a:ext cx="5512200" cy="29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subTitle" idx="1"/>
          </p:nvPr>
        </p:nvSpPr>
        <p:spPr>
          <a:xfrm>
            <a:off x="713175" y="3752605"/>
            <a:ext cx="5512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547" name="Google Shape;547;p1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14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550" name="Google Shape;550;p1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4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553" name="Google Shape;553;p1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4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561" name="Google Shape;561;p1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569" name="Google Shape;569;p1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4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577" name="Google Shape;577;p1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4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4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4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587" name="Google Shape;587;p14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4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590" name="Google Shape;590;p14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14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593" name="Google Shape;593;p14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14"/>
          <p:cNvSpPr txBox="1">
            <a:spLocks noGrp="1"/>
          </p:cNvSpPr>
          <p:nvPr>
            <p:ph type="title"/>
          </p:nvPr>
        </p:nvSpPr>
        <p:spPr>
          <a:xfrm>
            <a:off x="720000" y="1868250"/>
            <a:ext cx="3852000" cy="6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4"/>
          <p:cNvSpPr txBox="1">
            <a:spLocks noGrp="1"/>
          </p:cNvSpPr>
          <p:nvPr>
            <p:ph type="subTitle" idx="1"/>
          </p:nvPr>
        </p:nvSpPr>
        <p:spPr>
          <a:xfrm>
            <a:off x="720000" y="2470050"/>
            <a:ext cx="38520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15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599" name="Google Shape;599;p1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5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602" name="Google Shape;602;p1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5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605" name="Google Shape;605;p1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15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613" name="Google Shape;613;p1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15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621" name="Google Shape;621;p1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15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629" name="Google Shape;629;p1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Google Shape;636;p15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5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15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639" name="Google Shape;639;p15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15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642" name="Google Shape;642;p15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5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645" name="Google Shape;645;p15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5"/>
          <p:cNvSpPr txBox="1">
            <a:spLocks noGrp="1"/>
          </p:cNvSpPr>
          <p:nvPr>
            <p:ph type="subTitle" idx="1"/>
          </p:nvPr>
        </p:nvSpPr>
        <p:spPr>
          <a:xfrm>
            <a:off x="4664194" y="2596125"/>
            <a:ext cx="2978700" cy="16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5"/>
          <p:cNvSpPr txBox="1">
            <a:spLocks noGrp="1"/>
          </p:cNvSpPr>
          <p:nvPr>
            <p:ph type="subTitle" idx="2"/>
          </p:nvPr>
        </p:nvSpPr>
        <p:spPr>
          <a:xfrm>
            <a:off x="1322025" y="2596125"/>
            <a:ext cx="2978700" cy="16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5"/>
          <p:cNvSpPr txBox="1">
            <a:spLocks noGrp="1"/>
          </p:cNvSpPr>
          <p:nvPr>
            <p:ph type="subTitle" idx="3"/>
          </p:nvPr>
        </p:nvSpPr>
        <p:spPr>
          <a:xfrm>
            <a:off x="1322026" y="2037225"/>
            <a:ext cx="297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0" name="Google Shape;650;p15"/>
          <p:cNvSpPr txBox="1">
            <a:spLocks noGrp="1"/>
          </p:cNvSpPr>
          <p:nvPr>
            <p:ph type="subTitle" idx="4"/>
          </p:nvPr>
        </p:nvSpPr>
        <p:spPr>
          <a:xfrm>
            <a:off x="4664217" y="2037225"/>
            <a:ext cx="297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1" name="Google Shape;651;p15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7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705" name="Google Shape;705;p1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7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708" name="Google Shape;708;p1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7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711" name="Google Shape;711;p1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17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19" name="Google Shape;719;p1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17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727" name="Google Shape;727;p1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17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735" name="Google Shape;735;p1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7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7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17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745" name="Google Shape;745;p17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17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748" name="Google Shape;748;p17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7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751" name="Google Shape;751;p17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17"/>
          <p:cNvSpPr txBox="1">
            <a:spLocks noGrp="1"/>
          </p:cNvSpPr>
          <p:nvPr>
            <p:ph type="subTitle" idx="1"/>
          </p:nvPr>
        </p:nvSpPr>
        <p:spPr>
          <a:xfrm>
            <a:off x="4798450" y="1312675"/>
            <a:ext cx="3625500" cy="24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7"/>
          <p:cNvSpPr txBox="1">
            <a:spLocks noGrp="1"/>
          </p:cNvSpPr>
          <p:nvPr>
            <p:ph type="subTitle" idx="2"/>
          </p:nvPr>
        </p:nvSpPr>
        <p:spPr>
          <a:xfrm>
            <a:off x="720050" y="1312675"/>
            <a:ext cx="3625500" cy="24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17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8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758" name="Google Shape;758;p1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8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761" name="Google Shape;761;p1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18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764" name="Google Shape;764;p1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8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72" name="Google Shape;772;p1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8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780" name="Google Shape;780;p1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18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788" name="Google Shape;788;p1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18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8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18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798" name="Google Shape;798;p18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801" name="Google Shape;801;p18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18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804" name="Google Shape;804;p18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18"/>
          <p:cNvSpPr txBox="1">
            <a:spLocks noGrp="1"/>
          </p:cNvSpPr>
          <p:nvPr>
            <p:ph type="subTitle" idx="1"/>
          </p:nvPr>
        </p:nvSpPr>
        <p:spPr>
          <a:xfrm>
            <a:off x="937625" y="2502725"/>
            <a:ext cx="21753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8"/>
          <p:cNvSpPr txBox="1">
            <a:spLocks noGrp="1"/>
          </p:cNvSpPr>
          <p:nvPr>
            <p:ph type="subTitle" idx="2"/>
          </p:nvPr>
        </p:nvSpPr>
        <p:spPr>
          <a:xfrm>
            <a:off x="3484347" y="2502725"/>
            <a:ext cx="21753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18"/>
          <p:cNvSpPr txBox="1">
            <a:spLocks noGrp="1"/>
          </p:cNvSpPr>
          <p:nvPr>
            <p:ph type="subTitle" idx="3"/>
          </p:nvPr>
        </p:nvSpPr>
        <p:spPr>
          <a:xfrm>
            <a:off x="6031075" y="2502725"/>
            <a:ext cx="21753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18"/>
          <p:cNvSpPr txBox="1">
            <a:spLocks noGrp="1"/>
          </p:cNvSpPr>
          <p:nvPr>
            <p:ph type="subTitle" idx="4"/>
          </p:nvPr>
        </p:nvSpPr>
        <p:spPr>
          <a:xfrm>
            <a:off x="937625" y="1994223"/>
            <a:ext cx="21753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0" name="Google Shape;810;p18"/>
          <p:cNvSpPr txBox="1">
            <a:spLocks noGrp="1"/>
          </p:cNvSpPr>
          <p:nvPr>
            <p:ph type="subTitle" idx="5"/>
          </p:nvPr>
        </p:nvSpPr>
        <p:spPr>
          <a:xfrm>
            <a:off x="3484350" y="1994223"/>
            <a:ext cx="21753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1" name="Google Shape;811;p18"/>
          <p:cNvSpPr txBox="1">
            <a:spLocks noGrp="1"/>
          </p:cNvSpPr>
          <p:nvPr>
            <p:ph type="subTitle" idx="6"/>
          </p:nvPr>
        </p:nvSpPr>
        <p:spPr>
          <a:xfrm>
            <a:off x="6031075" y="1994223"/>
            <a:ext cx="21753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2" name="Google Shape;812;p18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19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815" name="Google Shape;815;p1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9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818" name="Google Shape;818;p1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9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821" name="Google Shape;821;p1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19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829" name="Google Shape;829;p1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9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837" name="Google Shape;837;p1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845" name="Google Shape;845;p1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19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9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19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855" name="Google Shape;855;p19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19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858" name="Google Shape;858;p19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19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861" name="Google Shape;861;p19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19"/>
          <p:cNvSpPr txBox="1">
            <a:spLocks noGrp="1"/>
          </p:cNvSpPr>
          <p:nvPr>
            <p:ph type="subTitle" idx="1"/>
          </p:nvPr>
        </p:nvSpPr>
        <p:spPr>
          <a:xfrm>
            <a:off x="720000" y="1633975"/>
            <a:ext cx="2323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subTitle" idx="2"/>
          </p:nvPr>
        </p:nvSpPr>
        <p:spPr>
          <a:xfrm>
            <a:off x="3410250" y="1633976"/>
            <a:ext cx="2323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19"/>
          <p:cNvSpPr txBox="1">
            <a:spLocks noGrp="1"/>
          </p:cNvSpPr>
          <p:nvPr>
            <p:ph type="subTitle" idx="3"/>
          </p:nvPr>
        </p:nvSpPr>
        <p:spPr>
          <a:xfrm>
            <a:off x="720000" y="3288050"/>
            <a:ext cx="2314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9"/>
          <p:cNvSpPr txBox="1">
            <a:spLocks noGrp="1"/>
          </p:cNvSpPr>
          <p:nvPr>
            <p:ph type="subTitle" idx="4"/>
          </p:nvPr>
        </p:nvSpPr>
        <p:spPr>
          <a:xfrm>
            <a:off x="3410250" y="3288050"/>
            <a:ext cx="2323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19"/>
          <p:cNvSpPr txBox="1">
            <a:spLocks noGrp="1"/>
          </p:cNvSpPr>
          <p:nvPr>
            <p:ph type="subTitle" idx="5"/>
          </p:nvPr>
        </p:nvSpPr>
        <p:spPr>
          <a:xfrm>
            <a:off x="6110360" y="1633975"/>
            <a:ext cx="2314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19"/>
          <p:cNvSpPr txBox="1">
            <a:spLocks noGrp="1"/>
          </p:cNvSpPr>
          <p:nvPr>
            <p:ph type="subTitle" idx="6"/>
          </p:nvPr>
        </p:nvSpPr>
        <p:spPr>
          <a:xfrm>
            <a:off x="6110360" y="3288050"/>
            <a:ext cx="23145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19"/>
          <p:cNvSpPr txBox="1">
            <a:spLocks noGrp="1"/>
          </p:cNvSpPr>
          <p:nvPr>
            <p:ph type="subTitle" idx="7"/>
          </p:nvPr>
        </p:nvSpPr>
        <p:spPr>
          <a:xfrm>
            <a:off x="724569" y="1336275"/>
            <a:ext cx="231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0" name="Google Shape;870;p19"/>
          <p:cNvSpPr txBox="1">
            <a:spLocks noGrp="1"/>
          </p:cNvSpPr>
          <p:nvPr>
            <p:ph type="subTitle" idx="8"/>
          </p:nvPr>
        </p:nvSpPr>
        <p:spPr>
          <a:xfrm>
            <a:off x="3414815" y="1336275"/>
            <a:ext cx="231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1" name="Google Shape;871;p19"/>
          <p:cNvSpPr txBox="1">
            <a:spLocks noGrp="1"/>
          </p:cNvSpPr>
          <p:nvPr>
            <p:ph type="subTitle" idx="9"/>
          </p:nvPr>
        </p:nvSpPr>
        <p:spPr>
          <a:xfrm>
            <a:off x="6114903" y="1336275"/>
            <a:ext cx="230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2" name="Google Shape;872;p19"/>
          <p:cNvSpPr txBox="1">
            <a:spLocks noGrp="1"/>
          </p:cNvSpPr>
          <p:nvPr>
            <p:ph type="subTitle" idx="13"/>
          </p:nvPr>
        </p:nvSpPr>
        <p:spPr>
          <a:xfrm>
            <a:off x="724551" y="2993065"/>
            <a:ext cx="2305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3" name="Google Shape;873;p19"/>
          <p:cNvSpPr txBox="1">
            <a:spLocks noGrp="1"/>
          </p:cNvSpPr>
          <p:nvPr>
            <p:ph type="subTitle" idx="14"/>
          </p:nvPr>
        </p:nvSpPr>
        <p:spPr>
          <a:xfrm>
            <a:off x="3414815" y="2993065"/>
            <a:ext cx="2314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4" name="Google Shape;874;p19"/>
          <p:cNvSpPr txBox="1">
            <a:spLocks noGrp="1"/>
          </p:cNvSpPr>
          <p:nvPr>
            <p:ph type="subTitle" idx="15"/>
          </p:nvPr>
        </p:nvSpPr>
        <p:spPr>
          <a:xfrm>
            <a:off x="6114903" y="2993065"/>
            <a:ext cx="2305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21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932" name="Google Shape;932;p2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1"/>
          <p:cNvGrpSpPr/>
          <p:nvPr/>
        </p:nvGrpSpPr>
        <p:grpSpPr>
          <a:xfrm>
            <a:off x="1204570" y="3669044"/>
            <a:ext cx="3345597" cy="1788383"/>
            <a:chOff x="371425" y="397950"/>
            <a:chExt cx="8703425" cy="4652400"/>
          </a:xfrm>
        </p:grpSpPr>
        <p:sp>
          <p:nvSpPr>
            <p:cNvPr id="935" name="Google Shape;935;p21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21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938" name="Google Shape;938;p21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21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946" name="Google Shape;946;p21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1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954" name="Google Shape;954;p21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1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962" name="Google Shape;962;p21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1"/>
          <p:cNvSpPr/>
          <p:nvPr/>
        </p:nvSpPr>
        <p:spPr>
          <a:xfrm>
            <a:off x="2739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972" name="Google Shape;972;p21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21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975" name="Google Shape;975;p21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21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978" name="Google Shape;978;p21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21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4448100" cy="13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1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1"/>
          <p:cNvSpPr txBox="1"/>
          <p:nvPr/>
        </p:nvSpPr>
        <p:spPr>
          <a:xfrm>
            <a:off x="713225" y="3916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lang="en" sz="900" b="1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900" b="1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900" b="1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900" b="1" u="sng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22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985" name="Google Shape;985;p2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22"/>
          <p:cNvGrpSpPr/>
          <p:nvPr/>
        </p:nvGrpSpPr>
        <p:grpSpPr>
          <a:xfrm>
            <a:off x="1204570" y="3669044"/>
            <a:ext cx="3345597" cy="1788383"/>
            <a:chOff x="371425" y="397950"/>
            <a:chExt cx="8703425" cy="4652400"/>
          </a:xfrm>
        </p:grpSpPr>
        <p:sp>
          <p:nvSpPr>
            <p:cNvPr id="988" name="Google Shape;988;p22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2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991" name="Google Shape;991;p2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22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999" name="Google Shape;999;p2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22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007" name="Google Shape;1007;p2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015" name="Google Shape;1015;p22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22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4" name="Google Shape;1024;p22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25" name="Google Shape;1025;p22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22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28" name="Google Shape;1028;p22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2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31" name="Google Shape;1031;p22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23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1035" name="Google Shape;1035;p2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041" name="Google Shape;1041;p2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3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049" name="Google Shape;1049;p2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23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057" name="Google Shape;1057;p2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23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065" name="Google Shape;1065;p2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2" name="Google Shape;1072;p23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3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4" name="Google Shape;1074;p23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75" name="Google Shape;1075;p23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3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78" name="Google Shape;1078;p23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23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81" name="Google Shape;1081;p23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3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62" name="Google Shape;62;p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65" name="Google Shape;65;p3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68" name="Google Shape;68;p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3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76" name="Google Shape;76;p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84" name="Google Shape;84;p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3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92" name="Google Shape;92;p3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02" name="Google Shape;102;p3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3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05" name="Google Shape;105;p3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08" name="Google Shape;108;p3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713225" y="2191800"/>
            <a:ext cx="4164000" cy="1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title" idx="2" hasCustomPrompt="1"/>
          </p:nvPr>
        </p:nvSpPr>
        <p:spPr>
          <a:xfrm>
            <a:off x="1480654" y="1440300"/>
            <a:ext cx="1652100" cy="75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4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114" name="Google Shape;114;p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117" name="Google Shape;117;p4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20" name="Google Shape;120;p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4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28" name="Google Shape;128;p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36" name="Google Shape;136;p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4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44" name="Google Shape;144;p4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4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4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154" name="Google Shape;154;p4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157" name="Google Shape;157;p4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160" name="Google Shape;160;p4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4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5"/>
          <p:cNvGrpSpPr/>
          <p:nvPr/>
        </p:nvGrpSpPr>
        <p:grpSpPr>
          <a:xfrm>
            <a:off x="-191655" y="-686293"/>
            <a:ext cx="3345597" cy="1788383"/>
            <a:chOff x="371425" y="397950"/>
            <a:chExt cx="8703425" cy="4652400"/>
          </a:xfrm>
        </p:grpSpPr>
        <p:sp>
          <p:nvSpPr>
            <p:cNvPr id="166" name="Google Shape;166;p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4589020" y="3770044"/>
            <a:ext cx="3345597" cy="1788383"/>
            <a:chOff x="371425" y="397950"/>
            <a:chExt cx="8703425" cy="4652400"/>
          </a:xfrm>
        </p:grpSpPr>
        <p:sp>
          <p:nvSpPr>
            <p:cNvPr id="169" name="Google Shape;169;p5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172" name="Google Shape;172;p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5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180" name="Google Shape;180;p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5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188" name="Google Shape;188;p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5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196" name="Google Shape;196;p5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5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5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206" name="Google Shape;206;p5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5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209" name="Google Shape;209;p5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212" name="Google Shape;212;p5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5"/>
          <p:cNvSpPr txBox="1">
            <a:spLocks noGrp="1"/>
          </p:cNvSpPr>
          <p:nvPr>
            <p:ph type="subTitle" idx="1"/>
          </p:nvPr>
        </p:nvSpPr>
        <p:spPr>
          <a:xfrm>
            <a:off x="5055284" y="3542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2"/>
          </p:nvPr>
        </p:nvSpPr>
        <p:spPr>
          <a:xfrm>
            <a:off x="1583300" y="35428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3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subTitle" idx="4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6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221" name="Google Shape;221;p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224" name="Google Shape;224;p6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6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227" name="Google Shape;227;p6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6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35" name="Google Shape;235;p6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6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243" name="Google Shape;243;p6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6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251" name="Google Shape;251;p6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6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6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261" name="Google Shape;261;p6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264" name="Google Shape;264;p6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267" name="Google Shape;267;p6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6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"/>
          <p:cNvGrpSpPr/>
          <p:nvPr/>
        </p:nvGrpSpPr>
        <p:grpSpPr>
          <a:xfrm>
            <a:off x="1724270" y="-248556"/>
            <a:ext cx="3345597" cy="1788383"/>
            <a:chOff x="371425" y="397950"/>
            <a:chExt cx="8703425" cy="4652400"/>
          </a:xfrm>
        </p:grpSpPr>
        <p:sp>
          <p:nvSpPr>
            <p:cNvPr id="272" name="Google Shape;272;p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7"/>
          <p:cNvGrpSpPr/>
          <p:nvPr/>
        </p:nvGrpSpPr>
        <p:grpSpPr>
          <a:xfrm>
            <a:off x="4436770" y="3811244"/>
            <a:ext cx="3345597" cy="1788383"/>
            <a:chOff x="371425" y="397950"/>
            <a:chExt cx="8703425" cy="4652400"/>
          </a:xfrm>
        </p:grpSpPr>
        <p:sp>
          <p:nvSpPr>
            <p:cNvPr id="275" name="Google Shape;275;p7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7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278" name="Google Shape;278;p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7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286" name="Google Shape;286;p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7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294" name="Google Shape;294;p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302" name="Google Shape;302;p7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7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7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312" name="Google Shape;312;p7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315" name="Google Shape;315;p7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7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318" name="Google Shape;318;p7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7"/>
          <p:cNvSpPr txBox="1">
            <a:spLocks noGrp="1"/>
          </p:cNvSpPr>
          <p:nvPr>
            <p:ph type="subTitle" idx="1"/>
          </p:nvPr>
        </p:nvSpPr>
        <p:spPr>
          <a:xfrm>
            <a:off x="720000" y="1914350"/>
            <a:ext cx="4294800" cy="18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21" name="Google Shape;321;p7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7"/>
          <p:cNvSpPr>
            <a:spLocks noGrp="1"/>
          </p:cNvSpPr>
          <p:nvPr>
            <p:ph type="pic" idx="2"/>
          </p:nvPr>
        </p:nvSpPr>
        <p:spPr>
          <a:xfrm>
            <a:off x="5514175" y="1318100"/>
            <a:ext cx="2916600" cy="3062700"/>
          </a:xfrm>
          <a:prstGeom prst="roundRect">
            <a:avLst>
              <a:gd name="adj" fmla="val 800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8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325" name="Google Shape;325;p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8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328" name="Google Shape;328;p8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8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331" name="Google Shape;331;p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8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339" name="Google Shape;339;p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8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47" name="Google Shape;347;p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8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355" name="Google Shape;355;p8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8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8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8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365" name="Google Shape;365;p8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8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368" name="Google Shape;368;p8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8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371" name="Google Shape;371;p8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8"/>
          <p:cNvSpPr txBox="1">
            <a:spLocks noGrp="1"/>
          </p:cNvSpPr>
          <p:nvPr>
            <p:ph type="title"/>
          </p:nvPr>
        </p:nvSpPr>
        <p:spPr>
          <a:xfrm>
            <a:off x="2128925" y="1526250"/>
            <a:ext cx="4886100" cy="20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9"/>
          <p:cNvGrpSpPr/>
          <p:nvPr/>
        </p:nvGrpSpPr>
        <p:grpSpPr>
          <a:xfrm>
            <a:off x="4629070" y="-248556"/>
            <a:ext cx="3345597" cy="1788383"/>
            <a:chOff x="371425" y="397950"/>
            <a:chExt cx="8703425" cy="4652400"/>
          </a:xfrm>
        </p:grpSpPr>
        <p:sp>
          <p:nvSpPr>
            <p:cNvPr id="376" name="Google Shape;376;p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-246630" y="1071269"/>
            <a:ext cx="3345597" cy="1788383"/>
            <a:chOff x="371425" y="397950"/>
            <a:chExt cx="8703425" cy="4652400"/>
          </a:xfrm>
        </p:grpSpPr>
        <p:sp>
          <p:nvSpPr>
            <p:cNvPr id="379" name="Google Shape;379;p9"/>
            <p:cNvSpPr/>
            <p:nvPr/>
          </p:nvSpPr>
          <p:spPr>
            <a:xfrm>
              <a:off x="373950" y="397950"/>
              <a:ext cx="8700900" cy="4652400"/>
            </a:xfrm>
            <a:prstGeom prst="roundRect">
              <a:avLst>
                <a:gd name="adj" fmla="val 3512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371425" y="397950"/>
              <a:ext cx="8700900" cy="29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9"/>
          <p:cNvGrpSpPr/>
          <p:nvPr/>
        </p:nvGrpSpPr>
        <p:grpSpPr>
          <a:xfrm>
            <a:off x="8373692" y="-4167"/>
            <a:ext cx="776625" cy="779725"/>
            <a:chOff x="1962150" y="3604575"/>
            <a:chExt cx="776625" cy="779725"/>
          </a:xfrm>
        </p:grpSpPr>
        <p:sp>
          <p:nvSpPr>
            <p:cNvPr id="382" name="Google Shape;382;p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9"/>
          <p:cNvGrpSpPr/>
          <p:nvPr/>
        </p:nvGrpSpPr>
        <p:grpSpPr>
          <a:xfrm rot="5400000">
            <a:off x="8373692" y="4370642"/>
            <a:ext cx="776625" cy="779725"/>
            <a:chOff x="1962150" y="3604575"/>
            <a:chExt cx="776625" cy="779725"/>
          </a:xfrm>
        </p:grpSpPr>
        <p:sp>
          <p:nvSpPr>
            <p:cNvPr id="390" name="Google Shape;390;p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 rot="-5400000" flipH="1">
            <a:off x="-3962" y="4370642"/>
            <a:ext cx="776625" cy="779725"/>
            <a:chOff x="1962150" y="3604575"/>
            <a:chExt cx="776625" cy="779725"/>
          </a:xfrm>
        </p:grpSpPr>
        <p:sp>
          <p:nvSpPr>
            <p:cNvPr id="398" name="Google Shape;398;p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9"/>
          <p:cNvGrpSpPr/>
          <p:nvPr/>
        </p:nvGrpSpPr>
        <p:grpSpPr>
          <a:xfrm rot="-5400000">
            <a:off x="-4512" y="-4167"/>
            <a:ext cx="776625" cy="779725"/>
            <a:chOff x="1962150" y="3604575"/>
            <a:chExt cx="776625" cy="779725"/>
          </a:xfrm>
        </p:grpSpPr>
        <p:sp>
          <p:nvSpPr>
            <p:cNvPr id="406" name="Google Shape;406;p9"/>
            <p:cNvSpPr/>
            <p:nvPr/>
          </p:nvSpPr>
          <p:spPr>
            <a:xfrm>
              <a:off x="2006100" y="3692500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595" y="0"/>
                  </a:moveTo>
                  <a:cubicBezTo>
                    <a:pt x="267" y="0"/>
                    <a:pt x="1" y="267"/>
                    <a:pt x="1" y="594"/>
                  </a:cubicBezTo>
                  <a:cubicBezTo>
                    <a:pt x="1" y="803"/>
                    <a:pt x="3" y="1010"/>
                    <a:pt x="8" y="1218"/>
                  </a:cubicBezTo>
                  <a:cubicBezTo>
                    <a:pt x="16" y="1542"/>
                    <a:pt x="281" y="1799"/>
                    <a:pt x="602" y="1799"/>
                  </a:cubicBezTo>
                  <a:lnTo>
                    <a:pt x="617" y="1799"/>
                  </a:lnTo>
                  <a:cubicBezTo>
                    <a:pt x="945" y="1791"/>
                    <a:pt x="1205" y="1518"/>
                    <a:pt x="1197" y="1190"/>
                  </a:cubicBezTo>
                  <a:cubicBezTo>
                    <a:pt x="1192" y="992"/>
                    <a:pt x="1189" y="795"/>
                    <a:pt x="1190" y="595"/>
                  </a:cubicBezTo>
                  <a:cubicBezTo>
                    <a:pt x="1190" y="268"/>
                    <a:pt x="924" y="0"/>
                    <a:pt x="595" y="0"/>
                  </a:cubicBezTo>
                  <a:close/>
                  <a:moveTo>
                    <a:pt x="771" y="2980"/>
                  </a:moveTo>
                  <a:cubicBezTo>
                    <a:pt x="748" y="2980"/>
                    <a:pt x="725" y="2981"/>
                    <a:pt x="702" y="2984"/>
                  </a:cubicBezTo>
                  <a:cubicBezTo>
                    <a:pt x="376" y="3024"/>
                    <a:pt x="144" y="3320"/>
                    <a:pt x="183" y="3646"/>
                  </a:cubicBezTo>
                  <a:cubicBezTo>
                    <a:pt x="281" y="4448"/>
                    <a:pt x="417" y="5255"/>
                    <a:pt x="592" y="6045"/>
                  </a:cubicBezTo>
                  <a:cubicBezTo>
                    <a:pt x="653" y="6322"/>
                    <a:pt x="898" y="6511"/>
                    <a:pt x="1172" y="6511"/>
                  </a:cubicBezTo>
                  <a:cubicBezTo>
                    <a:pt x="1214" y="6511"/>
                    <a:pt x="1258" y="6507"/>
                    <a:pt x="1300" y="6497"/>
                  </a:cubicBezTo>
                  <a:cubicBezTo>
                    <a:pt x="1620" y="6426"/>
                    <a:pt x="1824" y="6109"/>
                    <a:pt x="1752" y="5789"/>
                  </a:cubicBezTo>
                  <a:cubicBezTo>
                    <a:pt x="1587" y="5037"/>
                    <a:pt x="1456" y="4268"/>
                    <a:pt x="1364" y="3504"/>
                  </a:cubicBezTo>
                  <a:cubicBezTo>
                    <a:pt x="1328" y="3200"/>
                    <a:pt x="1071" y="2980"/>
                    <a:pt x="771" y="2980"/>
                  </a:cubicBezTo>
                  <a:close/>
                  <a:moveTo>
                    <a:pt x="1795" y="7616"/>
                  </a:moveTo>
                  <a:cubicBezTo>
                    <a:pt x="1735" y="7616"/>
                    <a:pt x="1673" y="7625"/>
                    <a:pt x="1612" y="7644"/>
                  </a:cubicBezTo>
                  <a:cubicBezTo>
                    <a:pt x="1300" y="7746"/>
                    <a:pt x="1130" y="8082"/>
                    <a:pt x="1231" y="8393"/>
                  </a:cubicBezTo>
                  <a:cubicBezTo>
                    <a:pt x="1482" y="9164"/>
                    <a:pt x="1772" y="9930"/>
                    <a:pt x="2096" y="10670"/>
                  </a:cubicBezTo>
                  <a:cubicBezTo>
                    <a:pt x="2193" y="10893"/>
                    <a:pt x="2411" y="11026"/>
                    <a:pt x="2641" y="11026"/>
                  </a:cubicBezTo>
                  <a:cubicBezTo>
                    <a:pt x="2720" y="11026"/>
                    <a:pt x="2800" y="11010"/>
                    <a:pt x="2879" y="10977"/>
                  </a:cubicBezTo>
                  <a:cubicBezTo>
                    <a:pt x="3179" y="10845"/>
                    <a:pt x="3317" y="10494"/>
                    <a:pt x="3185" y="10194"/>
                  </a:cubicBezTo>
                  <a:cubicBezTo>
                    <a:pt x="2877" y="9489"/>
                    <a:pt x="2601" y="8760"/>
                    <a:pt x="2362" y="8026"/>
                  </a:cubicBezTo>
                  <a:cubicBezTo>
                    <a:pt x="2281" y="7775"/>
                    <a:pt x="2047" y="7616"/>
                    <a:pt x="1795" y="7616"/>
                  </a:cubicBezTo>
                  <a:close/>
                  <a:moveTo>
                    <a:pt x="3696" y="11967"/>
                  </a:moveTo>
                  <a:cubicBezTo>
                    <a:pt x="3598" y="11967"/>
                    <a:pt x="3499" y="11991"/>
                    <a:pt x="3407" y="12042"/>
                  </a:cubicBezTo>
                  <a:cubicBezTo>
                    <a:pt x="3120" y="12201"/>
                    <a:pt x="3016" y="12563"/>
                    <a:pt x="3177" y="12850"/>
                  </a:cubicBezTo>
                  <a:cubicBezTo>
                    <a:pt x="3570" y="13556"/>
                    <a:pt x="4002" y="14250"/>
                    <a:pt x="4464" y="14916"/>
                  </a:cubicBezTo>
                  <a:cubicBezTo>
                    <a:pt x="4580" y="15083"/>
                    <a:pt x="4765" y="15172"/>
                    <a:pt x="4953" y="15172"/>
                  </a:cubicBezTo>
                  <a:cubicBezTo>
                    <a:pt x="5070" y="15172"/>
                    <a:pt x="5188" y="15138"/>
                    <a:pt x="5291" y="15067"/>
                  </a:cubicBezTo>
                  <a:cubicBezTo>
                    <a:pt x="5561" y="14879"/>
                    <a:pt x="5629" y="14510"/>
                    <a:pt x="5442" y="14239"/>
                  </a:cubicBezTo>
                  <a:cubicBezTo>
                    <a:pt x="5002" y="13605"/>
                    <a:pt x="4590" y="12943"/>
                    <a:pt x="4216" y="12271"/>
                  </a:cubicBezTo>
                  <a:cubicBezTo>
                    <a:pt x="4107" y="12076"/>
                    <a:pt x="3905" y="11967"/>
                    <a:pt x="3696" y="11967"/>
                  </a:cubicBezTo>
                  <a:close/>
                  <a:moveTo>
                    <a:pt x="6396" y="15870"/>
                  </a:moveTo>
                  <a:cubicBezTo>
                    <a:pt x="6261" y="15870"/>
                    <a:pt x="6125" y="15916"/>
                    <a:pt x="6013" y="16010"/>
                  </a:cubicBezTo>
                  <a:cubicBezTo>
                    <a:pt x="5763" y="16223"/>
                    <a:pt x="5731" y="16598"/>
                    <a:pt x="5943" y="16848"/>
                  </a:cubicBezTo>
                  <a:cubicBezTo>
                    <a:pt x="6466" y="17467"/>
                    <a:pt x="7025" y="18066"/>
                    <a:pt x="7602" y="18630"/>
                  </a:cubicBezTo>
                  <a:cubicBezTo>
                    <a:pt x="7717" y="18742"/>
                    <a:pt x="7867" y="18798"/>
                    <a:pt x="8017" y="18798"/>
                  </a:cubicBezTo>
                  <a:cubicBezTo>
                    <a:pt x="8172" y="18798"/>
                    <a:pt x="8326" y="18739"/>
                    <a:pt x="8442" y="18619"/>
                  </a:cubicBezTo>
                  <a:cubicBezTo>
                    <a:pt x="8672" y="18384"/>
                    <a:pt x="8667" y="18008"/>
                    <a:pt x="8432" y="17778"/>
                  </a:cubicBezTo>
                  <a:cubicBezTo>
                    <a:pt x="7881" y="17242"/>
                    <a:pt x="7350" y="16670"/>
                    <a:pt x="6851" y="16081"/>
                  </a:cubicBezTo>
                  <a:cubicBezTo>
                    <a:pt x="6734" y="15942"/>
                    <a:pt x="6566" y="15870"/>
                    <a:pt x="6396" y="15870"/>
                  </a:cubicBezTo>
                  <a:close/>
                  <a:moveTo>
                    <a:pt x="9796" y="19187"/>
                  </a:moveTo>
                  <a:cubicBezTo>
                    <a:pt x="9622" y="19187"/>
                    <a:pt x="9450" y="19262"/>
                    <a:pt x="9332" y="19408"/>
                  </a:cubicBezTo>
                  <a:cubicBezTo>
                    <a:pt x="9127" y="19665"/>
                    <a:pt x="9168" y="20038"/>
                    <a:pt x="9424" y="20245"/>
                  </a:cubicBezTo>
                  <a:cubicBezTo>
                    <a:pt x="10055" y="20751"/>
                    <a:pt x="10718" y="21233"/>
                    <a:pt x="11391" y="21675"/>
                  </a:cubicBezTo>
                  <a:cubicBezTo>
                    <a:pt x="11492" y="21742"/>
                    <a:pt x="11605" y="21773"/>
                    <a:pt x="11717" y="21773"/>
                  </a:cubicBezTo>
                  <a:cubicBezTo>
                    <a:pt x="11911" y="21773"/>
                    <a:pt x="12101" y="21677"/>
                    <a:pt x="12214" y="21504"/>
                  </a:cubicBezTo>
                  <a:cubicBezTo>
                    <a:pt x="12395" y="21230"/>
                    <a:pt x="12319" y="20861"/>
                    <a:pt x="12045" y="20681"/>
                  </a:cubicBezTo>
                  <a:cubicBezTo>
                    <a:pt x="11401" y="20259"/>
                    <a:pt x="10770" y="19801"/>
                    <a:pt x="10169" y="19317"/>
                  </a:cubicBezTo>
                  <a:cubicBezTo>
                    <a:pt x="10059" y="19229"/>
                    <a:pt x="9927" y="19187"/>
                    <a:pt x="9796" y="19187"/>
                  </a:cubicBezTo>
                  <a:close/>
                  <a:moveTo>
                    <a:pt x="13767" y="21790"/>
                  </a:moveTo>
                  <a:cubicBezTo>
                    <a:pt x="13553" y="21790"/>
                    <a:pt x="13346" y="21905"/>
                    <a:pt x="13240" y="22108"/>
                  </a:cubicBezTo>
                  <a:cubicBezTo>
                    <a:pt x="13087" y="22398"/>
                    <a:pt x="13198" y="22759"/>
                    <a:pt x="13490" y="22911"/>
                  </a:cubicBezTo>
                  <a:cubicBezTo>
                    <a:pt x="14207" y="23288"/>
                    <a:pt x="14950" y="23633"/>
                    <a:pt x="15696" y="23938"/>
                  </a:cubicBezTo>
                  <a:cubicBezTo>
                    <a:pt x="15770" y="23968"/>
                    <a:pt x="15845" y="23981"/>
                    <a:pt x="15921" y="23981"/>
                  </a:cubicBezTo>
                  <a:cubicBezTo>
                    <a:pt x="16155" y="23981"/>
                    <a:pt x="16377" y="23842"/>
                    <a:pt x="16471" y="23612"/>
                  </a:cubicBezTo>
                  <a:cubicBezTo>
                    <a:pt x="16595" y="23307"/>
                    <a:pt x="16449" y="22961"/>
                    <a:pt x="16145" y="22837"/>
                  </a:cubicBezTo>
                  <a:cubicBezTo>
                    <a:pt x="15434" y="22548"/>
                    <a:pt x="14726" y="22218"/>
                    <a:pt x="14042" y="21858"/>
                  </a:cubicBezTo>
                  <a:cubicBezTo>
                    <a:pt x="13954" y="21812"/>
                    <a:pt x="13860" y="21790"/>
                    <a:pt x="13767" y="21790"/>
                  </a:cubicBezTo>
                  <a:close/>
                  <a:moveTo>
                    <a:pt x="18160" y="23580"/>
                  </a:moveTo>
                  <a:cubicBezTo>
                    <a:pt x="17904" y="23580"/>
                    <a:pt x="17669" y="23747"/>
                    <a:pt x="17592" y="24005"/>
                  </a:cubicBezTo>
                  <a:cubicBezTo>
                    <a:pt x="17498" y="24320"/>
                    <a:pt x="17677" y="24651"/>
                    <a:pt x="17992" y="24745"/>
                  </a:cubicBezTo>
                  <a:cubicBezTo>
                    <a:pt x="18764" y="24975"/>
                    <a:pt x="19560" y="25171"/>
                    <a:pt x="20357" y="25325"/>
                  </a:cubicBezTo>
                  <a:cubicBezTo>
                    <a:pt x="20394" y="25332"/>
                    <a:pt x="20432" y="25336"/>
                    <a:pt x="20470" y="25336"/>
                  </a:cubicBezTo>
                  <a:cubicBezTo>
                    <a:pt x="20750" y="25336"/>
                    <a:pt x="20998" y="25138"/>
                    <a:pt x="21053" y="24855"/>
                  </a:cubicBezTo>
                  <a:cubicBezTo>
                    <a:pt x="21116" y="24532"/>
                    <a:pt x="20905" y="24221"/>
                    <a:pt x="20583" y="24158"/>
                  </a:cubicBezTo>
                  <a:cubicBezTo>
                    <a:pt x="19825" y="24011"/>
                    <a:pt x="19067" y="23825"/>
                    <a:pt x="18333" y="23606"/>
                  </a:cubicBezTo>
                  <a:cubicBezTo>
                    <a:pt x="18275" y="23589"/>
                    <a:pt x="18217" y="23580"/>
                    <a:pt x="18160" y="23580"/>
                  </a:cubicBezTo>
                  <a:close/>
                  <a:moveTo>
                    <a:pt x="22805" y="24485"/>
                  </a:moveTo>
                  <a:cubicBezTo>
                    <a:pt x="22505" y="24485"/>
                    <a:pt x="22259" y="24723"/>
                    <a:pt x="22230" y="25025"/>
                  </a:cubicBezTo>
                  <a:cubicBezTo>
                    <a:pt x="22199" y="25352"/>
                    <a:pt x="22438" y="25642"/>
                    <a:pt x="22765" y="25673"/>
                  </a:cubicBezTo>
                  <a:cubicBezTo>
                    <a:pt x="23567" y="25750"/>
                    <a:pt x="24385" y="25789"/>
                    <a:pt x="25195" y="25789"/>
                  </a:cubicBezTo>
                  <a:cubicBezTo>
                    <a:pt x="25523" y="25789"/>
                    <a:pt x="25790" y="25524"/>
                    <a:pt x="25790" y="25195"/>
                  </a:cubicBezTo>
                  <a:cubicBezTo>
                    <a:pt x="25790" y="24866"/>
                    <a:pt x="25523" y="24600"/>
                    <a:pt x="25195" y="24600"/>
                  </a:cubicBezTo>
                  <a:cubicBezTo>
                    <a:pt x="24422" y="24600"/>
                    <a:pt x="23643" y="24563"/>
                    <a:pt x="22878" y="24490"/>
                  </a:cubicBezTo>
                  <a:cubicBezTo>
                    <a:pt x="22854" y="24487"/>
                    <a:pt x="22829" y="24485"/>
                    <a:pt x="22805" y="244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635950" y="4281475"/>
              <a:ext cx="87975" cy="87975"/>
            </a:xfrm>
            <a:custGeom>
              <a:avLst/>
              <a:gdLst/>
              <a:ahLst/>
              <a:cxnLst/>
              <a:rect l="l" t="t" r="r" b="b"/>
              <a:pathLst>
                <a:path w="3519" h="3519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621100" y="426662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8" y="1190"/>
                  </a:moveTo>
                  <a:lnTo>
                    <a:pt x="3518" y="3519"/>
                  </a:lnTo>
                  <a:lnTo>
                    <a:pt x="1190" y="3519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1977000" y="36194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8"/>
                  </a:lnTo>
                  <a:lnTo>
                    <a:pt x="3518" y="3518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1962150" y="3604575"/>
              <a:ext cx="117675" cy="117675"/>
            </a:xfrm>
            <a:custGeom>
              <a:avLst/>
              <a:gdLst/>
              <a:ahLst/>
              <a:cxnLst/>
              <a:rect l="l" t="t" r="r" b="b"/>
              <a:pathLst>
                <a:path w="4707" h="4707" extrusionOk="0">
                  <a:moveTo>
                    <a:pt x="3517" y="1189"/>
                  </a:moveTo>
                  <a:lnTo>
                    <a:pt x="3517" y="3517"/>
                  </a:lnTo>
                  <a:lnTo>
                    <a:pt x="1189" y="3517"/>
                  </a:lnTo>
                  <a:lnTo>
                    <a:pt x="1189" y="1189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146200" y="4082925"/>
              <a:ext cx="88000" cy="87975"/>
            </a:xfrm>
            <a:custGeom>
              <a:avLst/>
              <a:gdLst/>
              <a:ahLst/>
              <a:cxnLst/>
              <a:rect l="l" t="t" r="r" b="b"/>
              <a:pathLst>
                <a:path w="3520" h="3519" extrusionOk="0">
                  <a:moveTo>
                    <a:pt x="1" y="1"/>
                  </a:moveTo>
                  <a:lnTo>
                    <a:pt x="1" y="3519"/>
                  </a:lnTo>
                  <a:lnTo>
                    <a:pt x="3519" y="3519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131350" y="40681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89" y="3516"/>
                  </a:lnTo>
                  <a:lnTo>
                    <a:pt x="1189" y="1188"/>
                  </a:lnTo>
                  <a:close/>
                  <a:moveTo>
                    <a:pt x="0" y="0"/>
                  </a:moveTo>
                  <a:lnTo>
                    <a:pt x="0" y="4705"/>
                  </a:lnTo>
                  <a:lnTo>
                    <a:pt x="4708" y="4705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Google Shape;413;p9"/>
          <p:cNvSpPr/>
          <p:nvPr/>
        </p:nvSpPr>
        <p:spPr>
          <a:xfrm>
            <a:off x="221550" y="245550"/>
            <a:ext cx="8700900" cy="4652400"/>
          </a:xfrm>
          <a:prstGeom prst="roundRect">
            <a:avLst>
              <a:gd name="adj" fmla="val 3512"/>
            </a:avLst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9"/>
          <p:cNvSpPr/>
          <p:nvPr/>
        </p:nvSpPr>
        <p:spPr>
          <a:xfrm>
            <a:off x="219025" y="245550"/>
            <a:ext cx="87009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9"/>
          <p:cNvGrpSpPr/>
          <p:nvPr/>
        </p:nvGrpSpPr>
        <p:grpSpPr>
          <a:xfrm>
            <a:off x="648125" y="321938"/>
            <a:ext cx="141225" cy="141225"/>
            <a:chOff x="2960900" y="1269275"/>
            <a:chExt cx="141225" cy="141225"/>
          </a:xfrm>
        </p:grpSpPr>
        <p:sp>
          <p:nvSpPr>
            <p:cNvPr id="416" name="Google Shape;416;p9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9"/>
          <p:cNvGrpSpPr/>
          <p:nvPr/>
        </p:nvGrpSpPr>
        <p:grpSpPr>
          <a:xfrm>
            <a:off x="313750" y="321938"/>
            <a:ext cx="141200" cy="141225"/>
            <a:chOff x="2626525" y="1269275"/>
            <a:chExt cx="141200" cy="141225"/>
          </a:xfrm>
        </p:grpSpPr>
        <p:sp>
          <p:nvSpPr>
            <p:cNvPr id="419" name="Google Shape;419;p9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>
            <a:off x="480925" y="321938"/>
            <a:ext cx="141225" cy="141225"/>
            <a:chOff x="2793700" y="1269275"/>
            <a:chExt cx="141225" cy="141225"/>
          </a:xfrm>
        </p:grpSpPr>
        <p:sp>
          <p:nvSpPr>
            <p:cNvPr id="422" name="Google Shape;422;p9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9"/>
          <p:cNvSpPr txBox="1">
            <a:spLocks noGrp="1"/>
          </p:cNvSpPr>
          <p:nvPr>
            <p:ph type="title"/>
          </p:nvPr>
        </p:nvSpPr>
        <p:spPr>
          <a:xfrm>
            <a:off x="2135550" y="1416638"/>
            <a:ext cx="4872900" cy="14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9"/>
          <p:cNvSpPr txBox="1">
            <a:spLocks noGrp="1"/>
          </p:cNvSpPr>
          <p:nvPr>
            <p:ph type="subTitle" idx="1"/>
          </p:nvPr>
        </p:nvSpPr>
        <p:spPr>
          <a:xfrm>
            <a:off x="2135550" y="2818763"/>
            <a:ext cx="4872900" cy="9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"/>
          <p:cNvSpPr>
            <a:spLocks noGrp="1"/>
          </p:cNvSpPr>
          <p:nvPr>
            <p:ph type="pic" idx="2"/>
          </p:nvPr>
        </p:nvSpPr>
        <p:spPr>
          <a:xfrm>
            <a:off x="0" y="-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1108350" y="4014450"/>
            <a:ext cx="6927300" cy="57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7"/>
          <p:cNvSpPr txBox="1">
            <a:spLocks noGrp="1"/>
          </p:cNvSpPr>
          <p:nvPr>
            <p:ph type="subTitle" idx="1"/>
          </p:nvPr>
        </p:nvSpPr>
        <p:spPr>
          <a:xfrm>
            <a:off x="604320" y="2607300"/>
            <a:ext cx="5341703" cy="186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NHÓM 7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GVHD: TS. Ninh Khánh Duy.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Sinh viên thực hiện: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	Đỗ Trần Bình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	Văn Phú Long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	Lê Phi Duy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	Lê Ngọc Hưng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>
                <a:latin typeface="+mj-lt"/>
                <a:cs typeface="Arial"/>
              </a:rPr>
              <a:t>	</a:t>
            </a:r>
            <a:endParaRPr lang="en-US" altLang="ko-KR">
              <a:latin typeface="+mj-lt"/>
            </a:endParaRPr>
          </a:p>
        </p:txBody>
      </p:sp>
      <p:grpSp>
        <p:nvGrpSpPr>
          <p:cNvPr id="1094" name="Google Shape;1094;p27"/>
          <p:cNvGrpSpPr/>
          <p:nvPr/>
        </p:nvGrpSpPr>
        <p:grpSpPr>
          <a:xfrm>
            <a:off x="7539453" y="1219900"/>
            <a:ext cx="564750" cy="1159275"/>
            <a:chOff x="1529275" y="2785825"/>
            <a:chExt cx="564750" cy="1159275"/>
          </a:xfrm>
        </p:grpSpPr>
        <p:sp>
          <p:nvSpPr>
            <p:cNvPr id="1095" name="Google Shape;1095;p27"/>
            <p:cNvSpPr/>
            <p:nvPr/>
          </p:nvSpPr>
          <p:spPr>
            <a:xfrm>
              <a:off x="1544100" y="2800675"/>
              <a:ext cx="535075" cy="535075"/>
            </a:xfrm>
            <a:custGeom>
              <a:avLst/>
              <a:gdLst/>
              <a:ahLst/>
              <a:cxnLst/>
              <a:rect l="l" t="t" r="r" b="b"/>
              <a:pathLst>
                <a:path w="21403" h="21403" extrusionOk="0">
                  <a:moveTo>
                    <a:pt x="10701" y="1"/>
                  </a:moveTo>
                  <a:cubicBezTo>
                    <a:pt x="7864" y="1"/>
                    <a:pt x="5142" y="1128"/>
                    <a:pt x="3135" y="3135"/>
                  </a:cubicBezTo>
                  <a:cubicBezTo>
                    <a:pt x="1129" y="5141"/>
                    <a:pt x="1" y="7863"/>
                    <a:pt x="1" y="10702"/>
                  </a:cubicBezTo>
                  <a:cubicBezTo>
                    <a:pt x="1" y="13539"/>
                    <a:pt x="1129" y="16261"/>
                    <a:pt x="3135" y="18267"/>
                  </a:cubicBezTo>
                  <a:cubicBezTo>
                    <a:pt x="5142" y="20275"/>
                    <a:pt x="7864" y="21402"/>
                    <a:pt x="10701" y="21402"/>
                  </a:cubicBezTo>
                  <a:cubicBezTo>
                    <a:pt x="13540" y="21402"/>
                    <a:pt x="16262" y="20275"/>
                    <a:pt x="18268" y="18267"/>
                  </a:cubicBezTo>
                  <a:cubicBezTo>
                    <a:pt x="20275" y="16261"/>
                    <a:pt x="21402" y="13539"/>
                    <a:pt x="21402" y="10702"/>
                  </a:cubicBezTo>
                  <a:cubicBezTo>
                    <a:pt x="21402" y="7863"/>
                    <a:pt x="20275" y="5141"/>
                    <a:pt x="18268" y="3135"/>
                  </a:cubicBezTo>
                  <a:cubicBezTo>
                    <a:pt x="16262" y="1128"/>
                    <a:pt x="13540" y="1"/>
                    <a:pt x="10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1529275" y="2785825"/>
              <a:ext cx="564750" cy="564750"/>
            </a:xfrm>
            <a:custGeom>
              <a:avLst/>
              <a:gdLst/>
              <a:ahLst/>
              <a:cxnLst/>
              <a:rect l="l" t="t" r="r" b="b"/>
              <a:pathLst>
                <a:path w="22590" h="22590" extrusionOk="0">
                  <a:moveTo>
                    <a:pt x="11294" y="1189"/>
                  </a:moveTo>
                  <a:cubicBezTo>
                    <a:pt x="16867" y="1189"/>
                    <a:pt x="21401" y="5723"/>
                    <a:pt x="21401" y="11296"/>
                  </a:cubicBezTo>
                  <a:cubicBezTo>
                    <a:pt x="21401" y="16868"/>
                    <a:pt x="16867" y="21402"/>
                    <a:pt x="11294" y="21402"/>
                  </a:cubicBezTo>
                  <a:cubicBezTo>
                    <a:pt x="5722" y="21402"/>
                    <a:pt x="1188" y="16868"/>
                    <a:pt x="1188" y="11296"/>
                  </a:cubicBezTo>
                  <a:cubicBezTo>
                    <a:pt x="1188" y="5723"/>
                    <a:pt x="5722" y="1189"/>
                    <a:pt x="11294" y="1189"/>
                  </a:cubicBezTo>
                  <a:close/>
                  <a:moveTo>
                    <a:pt x="11294" y="0"/>
                  </a:moveTo>
                  <a:cubicBezTo>
                    <a:pt x="5067" y="0"/>
                    <a:pt x="0" y="5067"/>
                    <a:pt x="0" y="11296"/>
                  </a:cubicBezTo>
                  <a:cubicBezTo>
                    <a:pt x="0" y="17523"/>
                    <a:pt x="5067" y="22590"/>
                    <a:pt x="11294" y="22590"/>
                  </a:cubicBezTo>
                  <a:cubicBezTo>
                    <a:pt x="17523" y="22590"/>
                    <a:pt x="22590" y="17523"/>
                    <a:pt x="22590" y="11296"/>
                  </a:cubicBezTo>
                  <a:cubicBezTo>
                    <a:pt x="22590" y="5067"/>
                    <a:pt x="17523" y="0"/>
                    <a:pt x="1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1603575" y="2860125"/>
              <a:ext cx="416150" cy="416150"/>
            </a:xfrm>
            <a:custGeom>
              <a:avLst/>
              <a:gdLst/>
              <a:ahLst/>
              <a:cxnLst/>
              <a:rect l="l" t="t" r="r" b="b"/>
              <a:pathLst>
                <a:path w="16646" h="16646" extrusionOk="0">
                  <a:moveTo>
                    <a:pt x="8322" y="0"/>
                  </a:moveTo>
                  <a:cubicBezTo>
                    <a:pt x="6115" y="0"/>
                    <a:pt x="3998" y="877"/>
                    <a:pt x="2438" y="2438"/>
                  </a:cubicBezTo>
                  <a:cubicBezTo>
                    <a:pt x="877" y="3999"/>
                    <a:pt x="0" y="6116"/>
                    <a:pt x="0" y="8324"/>
                  </a:cubicBezTo>
                  <a:cubicBezTo>
                    <a:pt x="0" y="10531"/>
                    <a:pt x="877" y="12648"/>
                    <a:pt x="2438" y="14209"/>
                  </a:cubicBezTo>
                  <a:cubicBezTo>
                    <a:pt x="3998" y="15769"/>
                    <a:pt x="6115" y="16646"/>
                    <a:pt x="8322" y="16646"/>
                  </a:cubicBezTo>
                  <a:cubicBezTo>
                    <a:pt x="10530" y="16646"/>
                    <a:pt x="12647" y="15769"/>
                    <a:pt x="14208" y="14209"/>
                  </a:cubicBezTo>
                  <a:cubicBezTo>
                    <a:pt x="15769" y="12648"/>
                    <a:pt x="16646" y="10531"/>
                    <a:pt x="16646" y="8324"/>
                  </a:cubicBezTo>
                  <a:cubicBezTo>
                    <a:pt x="16646" y="6116"/>
                    <a:pt x="15769" y="3999"/>
                    <a:pt x="14208" y="2438"/>
                  </a:cubicBezTo>
                  <a:cubicBezTo>
                    <a:pt x="12647" y="877"/>
                    <a:pt x="10530" y="0"/>
                    <a:pt x="8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1737325" y="3558650"/>
              <a:ext cx="148650" cy="386450"/>
            </a:xfrm>
            <a:custGeom>
              <a:avLst/>
              <a:gdLst/>
              <a:ahLst/>
              <a:cxnLst/>
              <a:rect l="l" t="t" r="r" b="b"/>
              <a:pathLst>
                <a:path w="5946" h="15458" extrusionOk="0">
                  <a:moveTo>
                    <a:pt x="4756" y="1190"/>
                  </a:moveTo>
                  <a:lnTo>
                    <a:pt x="4756" y="14268"/>
                  </a:lnTo>
                  <a:lnTo>
                    <a:pt x="1190" y="14268"/>
                  </a:lnTo>
                  <a:lnTo>
                    <a:pt x="1190" y="1190"/>
                  </a:lnTo>
                  <a:close/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lnTo>
                    <a:pt x="0" y="14862"/>
                  </a:lnTo>
                  <a:cubicBezTo>
                    <a:pt x="0" y="15191"/>
                    <a:pt x="267" y="15457"/>
                    <a:pt x="595" y="15457"/>
                  </a:cubicBezTo>
                  <a:lnTo>
                    <a:pt x="5351" y="15457"/>
                  </a:lnTo>
                  <a:cubicBezTo>
                    <a:pt x="5679" y="15457"/>
                    <a:pt x="5945" y="15191"/>
                    <a:pt x="5945" y="14862"/>
                  </a:cubicBezTo>
                  <a:lnTo>
                    <a:pt x="5945" y="595"/>
                  </a:lnTo>
                  <a:cubicBezTo>
                    <a:pt x="5945" y="266"/>
                    <a:pt x="5679" y="0"/>
                    <a:pt x="5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1796750" y="3335725"/>
              <a:ext cx="29750" cy="237825"/>
            </a:xfrm>
            <a:custGeom>
              <a:avLst/>
              <a:gdLst/>
              <a:ahLst/>
              <a:cxnLst/>
              <a:rect l="l" t="t" r="r" b="b"/>
              <a:pathLst>
                <a:path w="1190" h="9513" extrusionOk="0">
                  <a:moveTo>
                    <a:pt x="1" y="0"/>
                  </a:moveTo>
                  <a:lnTo>
                    <a:pt x="1" y="9512"/>
                  </a:lnTo>
                  <a:lnTo>
                    <a:pt x="1190" y="9512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1781925" y="3603250"/>
              <a:ext cx="29725" cy="297250"/>
            </a:xfrm>
            <a:custGeom>
              <a:avLst/>
              <a:gdLst/>
              <a:ahLst/>
              <a:cxnLst/>
              <a:rect l="l" t="t" r="r" b="b"/>
              <a:pathLst>
                <a:path w="1189" h="11890" extrusionOk="0">
                  <a:moveTo>
                    <a:pt x="0" y="0"/>
                  </a:moveTo>
                  <a:lnTo>
                    <a:pt x="0" y="11889"/>
                  </a:lnTo>
                  <a:lnTo>
                    <a:pt x="1188" y="1188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1811625" y="3603250"/>
              <a:ext cx="29750" cy="297250"/>
            </a:xfrm>
            <a:custGeom>
              <a:avLst/>
              <a:gdLst/>
              <a:ahLst/>
              <a:cxnLst/>
              <a:rect l="l" t="t" r="r" b="b"/>
              <a:pathLst>
                <a:path w="1190" h="11890" extrusionOk="0">
                  <a:moveTo>
                    <a:pt x="0" y="0"/>
                  </a:moveTo>
                  <a:lnTo>
                    <a:pt x="0" y="11889"/>
                  </a:lnTo>
                  <a:lnTo>
                    <a:pt x="1190" y="11889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2" name="Google Shape;1102;p27"/>
          <p:cNvSpPr txBox="1">
            <a:spLocks noGrp="1"/>
          </p:cNvSpPr>
          <p:nvPr>
            <p:ph type="ctrTitle"/>
          </p:nvPr>
        </p:nvSpPr>
        <p:spPr>
          <a:xfrm>
            <a:off x="713200" y="762700"/>
            <a:ext cx="6465476" cy="1809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600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ĐỒ ÁN: PBL5 </a:t>
            </a:r>
            <a:br>
              <a:rPr lang="en-US" altLang="ko-KR" sz="600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US" altLang="ko-KR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BÁO CÁO LẦN 3</a:t>
            </a:r>
            <a:endParaRPr lang="en-US" altLang="ko-KR" sz="600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pSp>
        <p:nvGrpSpPr>
          <p:cNvPr id="1103" name="Google Shape;1103;p27"/>
          <p:cNvGrpSpPr/>
          <p:nvPr/>
        </p:nvGrpSpPr>
        <p:grpSpPr>
          <a:xfrm rot="-5400000">
            <a:off x="8336993" y="963233"/>
            <a:ext cx="480923" cy="915383"/>
            <a:chOff x="3680250" y="2932225"/>
            <a:chExt cx="696000" cy="1319775"/>
          </a:xfrm>
        </p:grpSpPr>
        <p:sp>
          <p:nvSpPr>
            <p:cNvPr id="1104" name="Google Shape;1104;p27"/>
            <p:cNvSpPr/>
            <p:nvPr/>
          </p:nvSpPr>
          <p:spPr>
            <a:xfrm>
              <a:off x="3712200" y="2961975"/>
              <a:ext cx="634300" cy="1260300"/>
            </a:xfrm>
            <a:custGeom>
              <a:avLst/>
              <a:gdLst/>
              <a:ahLst/>
              <a:cxnLst/>
              <a:rect l="l" t="t" r="r" b="b"/>
              <a:pathLst>
                <a:path w="25372" h="50412" extrusionOk="0">
                  <a:moveTo>
                    <a:pt x="10223" y="0"/>
                  </a:moveTo>
                  <a:cubicBezTo>
                    <a:pt x="9196" y="0"/>
                    <a:pt x="8365" y="833"/>
                    <a:pt x="8365" y="1861"/>
                  </a:cubicBezTo>
                  <a:lnTo>
                    <a:pt x="8365" y="13365"/>
                  </a:lnTo>
                  <a:lnTo>
                    <a:pt x="8365" y="19294"/>
                  </a:lnTo>
                  <a:cubicBezTo>
                    <a:pt x="8365" y="19704"/>
                    <a:pt x="8028" y="19996"/>
                    <a:pt x="7662" y="19996"/>
                  </a:cubicBezTo>
                  <a:cubicBezTo>
                    <a:pt x="7543" y="19996"/>
                    <a:pt x="7420" y="19965"/>
                    <a:pt x="7305" y="19897"/>
                  </a:cubicBezTo>
                  <a:lnTo>
                    <a:pt x="3478" y="17623"/>
                  </a:lnTo>
                  <a:cubicBezTo>
                    <a:pt x="3115" y="17407"/>
                    <a:pt x="2706" y="17299"/>
                    <a:pt x="2302" y="17299"/>
                  </a:cubicBezTo>
                  <a:cubicBezTo>
                    <a:pt x="1689" y="17299"/>
                    <a:pt x="1089" y="17547"/>
                    <a:pt x="678" y="18038"/>
                  </a:cubicBezTo>
                  <a:cubicBezTo>
                    <a:pt x="1" y="18848"/>
                    <a:pt x="19" y="20009"/>
                    <a:pt x="687" y="20793"/>
                  </a:cubicBezTo>
                  <a:lnTo>
                    <a:pt x="9391" y="29272"/>
                  </a:lnTo>
                  <a:cubicBezTo>
                    <a:pt x="9757" y="29630"/>
                    <a:pt x="9965" y="30121"/>
                    <a:pt x="9965" y="30633"/>
                  </a:cubicBezTo>
                  <a:lnTo>
                    <a:pt x="9965" y="50412"/>
                  </a:lnTo>
                  <a:lnTo>
                    <a:pt x="22974" y="50412"/>
                  </a:lnTo>
                  <a:lnTo>
                    <a:pt x="22974" y="30500"/>
                  </a:lnTo>
                  <a:cubicBezTo>
                    <a:pt x="22974" y="30063"/>
                    <a:pt x="23098" y="29636"/>
                    <a:pt x="23331" y="29267"/>
                  </a:cubicBezTo>
                  <a:lnTo>
                    <a:pt x="25015" y="26602"/>
                  </a:lnTo>
                  <a:cubicBezTo>
                    <a:pt x="25248" y="26233"/>
                    <a:pt x="25372" y="25806"/>
                    <a:pt x="25372" y="25370"/>
                  </a:cubicBezTo>
                  <a:lnTo>
                    <a:pt x="25372" y="13365"/>
                  </a:lnTo>
                  <a:lnTo>
                    <a:pt x="25372" y="12171"/>
                  </a:lnTo>
                  <a:cubicBezTo>
                    <a:pt x="25372" y="11144"/>
                    <a:pt x="24540" y="10311"/>
                    <a:pt x="23513" y="10311"/>
                  </a:cubicBezTo>
                  <a:cubicBezTo>
                    <a:pt x="23494" y="10311"/>
                    <a:pt x="23474" y="10311"/>
                    <a:pt x="23455" y="10312"/>
                  </a:cubicBezTo>
                  <a:cubicBezTo>
                    <a:pt x="22437" y="10343"/>
                    <a:pt x="21652" y="11230"/>
                    <a:pt x="21652" y="12249"/>
                  </a:cubicBezTo>
                  <a:lnTo>
                    <a:pt x="21652" y="13010"/>
                  </a:lnTo>
                  <a:cubicBezTo>
                    <a:pt x="21652" y="13206"/>
                    <a:pt x="21493" y="13364"/>
                    <a:pt x="21298" y="13364"/>
                  </a:cubicBezTo>
                  <a:cubicBezTo>
                    <a:pt x="21103" y="13364"/>
                    <a:pt x="20944" y="13206"/>
                    <a:pt x="20944" y="13010"/>
                  </a:cubicBezTo>
                  <a:lnTo>
                    <a:pt x="20944" y="11170"/>
                  </a:lnTo>
                  <a:cubicBezTo>
                    <a:pt x="20944" y="10151"/>
                    <a:pt x="20158" y="9263"/>
                    <a:pt x="19140" y="9232"/>
                  </a:cubicBezTo>
                  <a:cubicBezTo>
                    <a:pt x="19120" y="9231"/>
                    <a:pt x="19101" y="9231"/>
                    <a:pt x="19082" y="9231"/>
                  </a:cubicBezTo>
                  <a:cubicBezTo>
                    <a:pt x="18053" y="9231"/>
                    <a:pt x="17221" y="10065"/>
                    <a:pt x="17221" y="11092"/>
                  </a:cubicBezTo>
                  <a:lnTo>
                    <a:pt x="17221" y="11935"/>
                  </a:lnTo>
                  <a:cubicBezTo>
                    <a:pt x="17221" y="12129"/>
                    <a:pt x="17062" y="12286"/>
                    <a:pt x="16868" y="12286"/>
                  </a:cubicBezTo>
                  <a:cubicBezTo>
                    <a:pt x="16674" y="12286"/>
                    <a:pt x="16516" y="12129"/>
                    <a:pt x="16516" y="11935"/>
                  </a:cubicBezTo>
                  <a:lnTo>
                    <a:pt x="16516" y="9907"/>
                  </a:lnTo>
                  <a:cubicBezTo>
                    <a:pt x="16516" y="8879"/>
                    <a:pt x="15682" y="8045"/>
                    <a:pt x="14654" y="8045"/>
                  </a:cubicBezTo>
                  <a:cubicBezTo>
                    <a:pt x="13625" y="8045"/>
                    <a:pt x="12792" y="8879"/>
                    <a:pt x="12792" y="9907"/>
                  </a:cubicBezTo>
                  <a:lnTo>
                    <a:pt x="12792" y="13010"/>
                  </a:lnTo>
                  <a:cubicBezTo>
                    <a:pt x="12792" y="13206"/>
                    <a:pt x="12634" y="13364"/>
                    <a:pt x="12438" y="13364"/>
                  </a:cubicBezTo>
                  <a:cubicBezTo>
                    <a:pt x="12243" y="13364"/>
                    <a:pt x="12085" y="13206"/>
                    <a:pt x="12085" y="13010"/>
                  </a:cubicBezTo>
                  <a:lnTo>
                    <a:pt x="12085" y="1939"/>
                  </a:lnTo>
                  <a:cubicBezTo>
                    <a:pt x="12085" y="920"/>
                    <a:pt x="11300" y="31"/>
                    <a:pt x="10282" y="1"/>
                  </a:cubicBezTo>
                  <a:cubicBezTo>
                    <a:pt x="10262" y="1"/>
                    <a:pt x="10243" y="0"/>
                    <a:pt x="10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3680250" y="2932225"/>
              <a:ext cx="696000" cy="1319775"/>
            </a:xfrm>
            <a:custGeom>
              <a:avLst/>
              <a:gdLst/>
              <a:ahLst/>
              <a:cxnLst/>
              <a:rect l="l" t="t" r="r" b="b"/>
              <a:pathLst>
                <a:path w="27840" h="52791" extrusionOk="0">
                  <a:moveTo>
                    <a:pt x="11502" y="1190"/>
                  </a:moveTo>
                  <a:cubicBezTo>
                    <a:pt x="11522" y="1190"/>
                    <a:pt x="11540" y="1190"/>
                    <a:pt x="11560" y="1191"/>
                  </a:cubicBezTo>
                  <a:cubicBezTo>
                    <a:pt x="12578" y="1221"/>
                    <a:pt x="13363" y="2110"/>
                    <a:pt x="13363" y="3129"/>
                  </a:cubicBezTo>
                  <a:lnTo>
                    <a:pt x="13363" y="14200"/>
                  </a:lnTo>
                  <a:cubicBezTo>
                    <a:pt x="13363" y="14396"/>
                    <a:pt x="13521" y="14554"/>
                    <a:pt x="13716" y="14554"/>
                  </a:cubicBezTo>
                  <a:cubicBezTo>
                    <a:pt x="13912" y="14554"/>
                    <a:pt x="14070" y="14396"/>
                    <a:pt x="14070" y="14200"/>
                  </a:cubicBezTo>
                  <a:lnTo>
                    <a:pt x="14070" y="11097"/>
                  </a:lnTo>
                  <a:cubicBezTo>
                    <a:pt x="14070" y="10069"/>
                    <a:pt x="14903" y="9235"/>
                    <a:pt x="15932" y="9235"/>
                  </a:cubicBezTo>
                  <a:cubicBezTo>
                    <a:pt x="16960" y="9235"/>
                    <a:pt x="17794" y="10069"/>
                    <a:pt x="17794" y="11097"/>
                  </a:cubicBezTo>
                  <a:lnTo>
                    <a:pt x="17794" y="13125"/>
                  </a:lnTo>
                  <a:cubicBezTo>
                    <a:pt x="17794" y="13319"/>
                    <a:pt x="17952" y="13476"/>
                    <a:pt x="18146" y="13476"/>
                  </a:cubicBezTo>
                  <a:cubicBezTo>
                    <a:pt x="18340" y="13476"/>
                    <a:pt x="18499" y="13319"/>
                    <a:pt x="18499" y="13125"/>
                  </a:cubicBezTo>
                  <a:lnTo>
                    <a:pt x="18499" y="12282"/>
                  </a:lnTo>
                  <a:cubicBezTo>
                    <a:pt x="18499" y="11254"/>
                    <a:pt x="19332" y="10420"/>
                    <a:pt x="20361" y="10420"/>
                  </a:cubicBezTo>
                  <a:cubicBezTo>
                    <a:pt x="20379" y="10420"/>
                    <a:pt x="20398" y="10420"/>
                    <a:pt x="20418" y="10422"/>
                  </a:cubicBezTo>
                  <a:cubicBezTo>
                    <a:pt x="21436" y="10453"/>
                    <a:pt x="22222" y="11341"/>
                    <a:pt x="22222" y="12360"/>
                  </a:cubicBezTo>
                  <a:lnTo>
                    <a:pt x="22222" y="14200"/>
                  </a:lnTo>
                  <a:cubicBezTo>
                    <a:pt x="22222" y="14396"/>
                    <a:pt x="22381" y="14554"/>
                    <a:pt x="22576" y="14554"/>
                  </a:cubicBezTo>
                  <a:cubicBezTo>
                    <a:pt x="22771" y="14554"/>
                    <a:pt x="22930" y="14396"/>
                    <a:pt x="22930" y="14200"/>
                  </a:cubicBezTo>
                  <a:lnTo>
                    <a:pt x="22930" y="13439"/>
                  </a:lnTo>
                  <a:cubicBezTo>
                    <a:pt x="22930" y="12420"/>
                    <a:pt x="23715" y="11532"/>
                    <a:pt x="24733" y="11502"/>
                  </a:cubicBezTo>
                  <a:cubicBezTo>
                    <a:pt x="24751" y="11501"/>
                    <a:pt x="24771" y="11501"/>
                    <a:pt x="24790" y="11501"/>
                  </a:cubicBezTo>
                  <a:cubicBezTo>
                    <a:pt x="25818" y="11501"/>
                    <a:pt x="26650" y="12334"/>
                    <a:pt x="26650" y="13361"/>
                  </a:cubicBezTo>
                  <a:lnTo>
                    <a:pt x="26650" y="14555"/>
                  </a:lnTo>
                  <a:lnTo>
                    <a:pt x="26650" y="26560"/>
                  </a:lnTo>
                  <a:cubicBezTo>
                    <a:pt x="26650" y="26996"/>
                    <a:pt x="26526" y="27423"/>
                    <a:pt x="26293" y="27792"/>
                  </a:cubicBezTo>
                  <a:lnTo>
                    <a:pt x="24609" y="30457"/>
                  </a:lnTo>
                  <a:cubicBezTo>
                    <a:pt x="24376" y="30826"/>
                    <a:pt x="24252" y="31253"/>
                    <a:pt x="24252" y="31690"/>
                  </a:cubicBezTo>
                  <a:lnTo>
                    <a:pt x="24252" y="51602"/>
                  </a:lnTo>
                  <a:lnTo>
                    <a:pt x="11243" y="51602"/>
                  </a:lnTo>
                  <a:lnTo>
                    <a:pt x="11243" y="31823"/>
                  </a:lnTo>
                  <a:cubicBezTo>
                    <a:pt x="11243" y="31311"/>
                    <a:pt x="11035" y="30820"/>
                    <a:pt x="10669" y="30462"/>
                  </a:cubicBezTo>
                  <a:lnTo>
                    <a:pt x="1965" y="21983"/>
                  </a:lnTo>
                  <a:cubicBezTo>
                    <a:pt x="1297" y="21198"/>
                    <a:pt x="1279" y="20038"/>
                    <a:pt x="1956" y="19228"/>
                  </a:cubicBezTo>
                  <a:cubicBezTo>
                    <a:pt x="2367" y="18737"/>
                    <a:pt x="2967" y="18489"/>
                    <a:pt x="3580" y="18489"/>
                  </a:cubicBezTo>
                  <a:cubicBezTo>
                    <a:pt x="3983" y="18489"/>
                    <a:pt x="4393" y="18597"/>
                    <a:pt x="4756" y="18813"/>
                  </a:cubicBezTo>
                  <a:lnTo>
                    <a:pt x="8583" y="21087"/>
                  </a:lnTo>
                  <a:cubicBezTo>
                    <a:pt x="8698" y="21155"/>
                    <a:pt x="8821" y="21187"/>
                    <a:pt x="8940" y="21187"/>
                  </a:cubicBezTo>
                  <a:cubicBezTo>
                    <a:pt x="9306" y="21187"/>
                    <a:pt x="9643" y="20894"/>
                    <a:pt x="9643" y="20484"/>
                  </a:cubicBezTo>
                  <a:lnTo>
                    <a:pt x="9643" y="14555"/>
                  </a:lnTo>
                  <a:lnTo>
                    <a:pt x="9643" y="3051"/>
                  </a:lnTo>
                  <a:cubicBezTo>
                    <a:pt x="9643" y="2023"/>
                    <a:pt x="10475" y="1190"/>
                    <a:pt x="11502" y="1190"/>
                  </a:cubicBezTo>
                  <a:close/>
                  <a:moveTo>
                    <a:pt x="11502" y="1"/>
                  </a:moveTo>
                  <a:cubicBezTo>
                    <a:pt x="10688" y="1"/>
                    <a:pt x="9923" y="319"/>
                    <a:pt x="9346" y="894"/>
                  </a:cubicBezTo>
                  <a:cubicBezTo>
                    <a:pt x="8770" y="1470"/>
                    <a:pt x="8453" y="2236"/>
                    <a:pt x="8453" y="3051"/>
                  </a:cubicBezTo>
                  <a:lnTo>
                    <a:pt x="8453" y="14555"/>
                  </a:lnTo>
                  <a:lnTo>
                    <a:pt x="8453" y="19627"/>
                  </a:lnTo>
                  <a:lnTo>
                    <a:pt x="5363" y="17790"/>
                  </a:lnTo>
                  <a:cubicBezTo>
                    <a:pt x="4824" y="17470"/>
                    <a:pt x="4207" y="17300"/>
                    <a:pt x="3580" y="17300"/>
                  </a:cubicBezTo>
                  <a:cubicBezTo>
                    <a:pt x="2588" y="17300"/>
                    <a:pt x="1663" y="17725"/>
                    <a:pt x="1044" y="18465"/>
                  </a:cubicBezTo>
                  <a:cubicBezTo>
                    <a:pt x="0" y="19714"/>
                    <a:pt x="7" y="21517"/>
                    <a:pt x="1061" y="22754"/>
                  </a:cubicBezTo>
                  <a:lnTo>
                    <a:pt x="1096" y="22796"/>
                  </a:lnTo>
                  <a:lnTo>
                    <a:pt x="1135" y="22835"/>
                  </a:lnTo>
                  <a:lnTo>
                    <a:pt x="9839" y="31314"/>
                  </a:lnTo>
                  <a:cubicBezTo>
                    <a:pt x="9975" y="31447"/>
                    <a:pt x="10053" y="31633"/>
                    <a:pt x="10053" y="31823"/>
                  </a:cubicBezTo>
                  <a:lnTo>
                    <a:pt x="10053" y="51602"/>
                  </a:lnTo>
                  <a:lnTo>
                    <a:pt x="10053" y="52791"/>
                  </a:lnTo>
                  <a:lnTo>
                    <a:pt x="25441" y="52791"/>
                  </a:lnTo>
                  <a:lnTo>
                    <a:pt x="25441" y="51602"/>
                  </a:lnTo>
                  <a:lnTo>
                    <a:pt x="25441" y="31690"/>
                  </a:lnTo>
                  <a:cubicBezTo>
                    <a:pt x="25441" y="31478"/>
                    <a:pt x="25501" y="31271"/>
                    <a:pt x="25613" y="31092"/>
                  </a:cubicBezTo>
                  <a:lnTo>
                    <a:pt x="27298" y="28428"/>
                  </a:lnTo>
                  <a:cubicBezTo>
                    <a:pt x="27652" y="27868"/>
                    <a:pt x="27839" y="27222"/>
                    <a:pt x="27839" y="26560"/>
                  </a:cubicBezTo>
                  <a:lnTo>
                    <a:pt x="27839" y="14555"/>
                  </a:lnTo>
                  <a:lnTo>
                    <a:pt x="27839" y="13361"/>
                  </a:lnTo>
                  <a:cubicBezTo>
                    <a:pt x="27839" y="11680"/>
                    <a:pt x="26471" y="10311"/>
                    <a:pt x="24790" y="10311"/>
                  </a:cubicBezTo>
                  <a:lnTo>
                    <a:pt x="24697" y="10314"/>
                  </a:lnTo>
                  <a:cubicBezTo>
                    <a:pt x="24084" y="10332"/>
                    <a:pt x="23516" y="10541"/>
                    <a:pt x="23043" y="10883"/>
                  </a:cubicBezTo>
                  <a:cubicBezTo>
                    <a:pt x="22539" y="9931"/>
                    <a:pt x="21567" y="9267"/>
                    <a:pt x="20454" y="9233"/>
                  </a:cubicBezTo>
                  <a:lnTo>
                    <a:pt x="20361" y="9231"/>
                  </a:lnTo>
                  <a:cubicBezTo>
                    <a:pt x="19749" y="9231"/>
                    <a:pt x="19163" y="9410"/>
                    <a:pt x="18666" y="9744"/>
                  </a:cubicBezTo>
                  <a:cubicBezTo>
                    <a:pt x="18167" y="8739"/>
                    <a:pt x="17129" y="8047"/>
                    <a:pt x="15932" y="8047"/>
                  </a:cubicBezTo>
                  <a:cubicBezTo>
                    <a:pt x="15436" y="8047"/>
                    <a:pt x="14967" y="8166"/>
                    <a:pt x="14552" y="8377"/>
                  </a:cubicBezTo>
                  <a:lnTo>
                    <a:pt x="14552" y="3129"/>
                  </a:lnTo>
                  <a:cubicBezTo>
                    <a:pt x="14552" y="1454"/>
                    <a:pt x="13225" y="51"/>
                    <a:pt x="11595" y="2"/>
                  </a:cubicBezTo>
                  <a:lnTo>
                    <a:pt x="11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3932900" y="3751750"/>
              <a:ext cx="372350" cy="470525"/>
            </a:xfrm>
            <a:custGeom>
              <a:avLst/>
              <a:gdLst/>
              <a:ahLst/>
              <a:cxnLst/>
              <a:rect l="l" t="t" r="r" b="b"/>
              <a:pathLst>
                <a:path w="14894" h="18821" extrusionOk="0">
                  <a:moveTo>
                    <a:pt x="0" y="1"/>
                  </a:moveTo>
                  <a:lnTo>
                    <a:pt x="0" y="18821"/>
                  </a:lnTo>
                  <a:lnTo>
                    <a:pt x="14893" y="18821"/>
                  </a:lnTo>
                  <a:lnTo>
                    <a:pt x="14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3932900" y="3751750"/>
              <a:ext cx="372350" cy="470525"/>
            </a:xfrm>
            <a:custGeom>
              <a:avLst/>
              <a:gdLst/>
              <a:ahLst/>
              <a:cxnLst/>
              <a:rect l="l" t="t" r="r" b="b"/>
              <a:pathLst>
                <a:path w="14894" h="18821" extrusionOk="0">
                  <a:moveTo>
                    <a:pt x="13705" y="1189"/>
                  </a:moveTo>
                  <a:lnTo>
                    <a:pt x="13705" y="17633"/>
                  </a:lnTo>
                  <a:lnTo>
                    <a:pt x="1190" y="17633"/>
                  </a:lnTo>
                  <a:lnTo>
                    <a:pt x="1190" y="1189"/>
                  </a:lnTo>
                  <a:close/>
                  <a:moveTo>
                    <a:pt x="0" y="1"/>
                  </a:moveTo>
                  <a:lnTo>
                    <a:pt x="0" y="18821"/>
                  </a:lnTo>
                  <a:lnTo>
                    <a:pt x="14893" y="18821"/>
                  </a:lnTo>
                  <a:lnTo>
                    <a:pt x="14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3917925" y="3844375"/>
              <a:ext cx="442225" cy="377900"/>
            </a:xfrm>
            <a:custGeom>
              <a:avLst/>
              <a:gdLst/>
              <a:ahLst/>
              <a:cxnLst/>
              <a:rect l="l" t="t" r="r" b="b"/>
              <a:pathLst>
                <a:path w="17689" h="15116" extrusionOk="0">
                  <a:moveTo>
                    <a:pt x="0" y="0"/>
                  </a:moveTo>
                  <a:lnTo>
                    <a:pt x="0" y="15116"/>
                  </a:lnTo>
                  <a:lnTo>
                    <a:pt x="17688" y="15116"/>
                  </a:lnTo>
                  <a:lnTo>
                    <a:pt x="17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27"/>
          <p:cNvGrpSpPr/>
          <p:nvPr/>
        </p:nvGrpSpPr>
        <p:grpSpPr>
          <a:xfrm>
            <a:off x="497600" y="4503175"/>
            <a:ext cx="1124725" cy="100825"/>
            <a:chOff x="3390550" y="1592925"/>
            <a:chExt cx="1124725" cy="100825"/>
          </a:xfrm>
        </p:grpSpPr>
        <p:sp>
          <p:nvSpPr>
            <p:cNvPr id="1110" name="Google Shape;1110;p27"/>
            <p:cNvSpPr/>
            <p:nvPr/>
          </p:nvSpPr>
          <p:spPr>
            <a:xfrm>
              <a:off x="3390550" y="1628475"/>
              <a:ext cx="1067050" cy="29725"/>
            </a:xfrm>
            <a:custGeom>
              <a:avLst/>
              <a:gdLst/>
              <a:ahLst/>
              <a:cxnLst/>
              <a:rect l="l" t="t" r="r" b="b"/>
              <a:pathLst>
                <a:path w="42682" h="1189" extrusionOk="0">
                  <a:moveTo>
                    <a:pt x="595" y="0"/>
                  </a:moveTo>
                  <a:cubicBezTo>
                    <a:pt x="266" y="0"/>
                    <a:pt x="0" y="265"/>
                    <a:pt x="0" y="594"/>
                  </a:cubicBezTo>
                  <a:cubicBezTo>
                    <a:pt x="0" y="923"/>
                    <a:pt x="266" y="1188"/>
                    <a:pt x="595" y="1188"/>
                  </a:cubicBezTo>
                  <a:lnTo>
                    <a:pt x="42088" y="1188"/>
                  </a:lnTo>
                  <a:cubicBezTo>
                    <a:pt x="42416" y="1188"/>
                    <a:pt x="42681" y="923"/>
                    <a:pt x="42681" y="594"/>
                  </a:cubicBezTo>
                  <a:cubicBezTo>
                    <a:pt x="42681" y="265"/>
                    <a:pt x="42416" y="0"/>
                    <a:pt x="420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4427975" y="1592925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1" y="1"/>
                  </a:moveTo>
                  <a:lnTo>
                    <a:pt x="1" y="4032"/>
                  </a:lnTo>
                  <a:lnTo>
                    <a:pt x="3492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7"/>
          <p:cNvGrpSpPr/>
          <p:nvPr/>
        </p:nvGrpSpPr>
        <p:grpSpPr>
          <a:xfrm>
            <a:off x="6797425" y="2773670"/>
            <a:ext cx="1845397" cy="1325206"/>
            <a:chOff x="6023125" y="3709796"/>
            <a:chExt cx="3345591" cy="1788393"/>
          </a:xfrm>
        </p:grpSpPr>
        <p:sp>
          <p:nvSpPr>
            <p:cNvPr id="1113" name="Google Shape;1113;p27"/>
            <p:cNvSpPr/>
            <p:nvPr/>
          </p:nvSpPr>
          <p:spPr>
            <a:xfrm>
              <a:off x="6024090" y="3709807"/>
              <a:ext cx="3344626" cy="1788383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6023125" y="3709796"/>
              <a:ext cx="33447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7"/>
          <p:cNvGrpSpPr/>
          <p:nvPr/>
        </p:nvGrpSpPr>
        <p:grpSpPr>
          <a:xfrm>
            <a:off x="6950505" y="3381673"/>
            <a:ext cx="915751" cy="594520"/>
            <a:chOff x="6383350" y="3113200"/>
            <a:chExt cx="1290850" cy="1003250"/>
          </a:xfrm>
        </p:grpSpPr>
        <p:grpSp>
          <p:nvGrpSpPr>
            <p:cNvPr id="1116" name="Google Shape;1116;p27"/>
            <p:cNvGrpSpPr/>
            <p:nvPr/>
          </p:nvGrpSpPr>
          <p:grpSpPr>
            <a:xfrm>
              <a:off x="6383350" y="3193050"/>
              <a:ext cx="729750" cy="729750"/>
              <a:chOff x="2752850" y="2529350"/>
              <a:chExt cx="729750" cy="729750"/>
            </a:xfrm>
          </p:grpSpPr>
          <p:sp>
            <p:nvSpPr>
              <p:cNvPr id="1117" name="Google Shape;1117;p27"/>
              <p:cNvSpPr/>
              <p:nvPr/>
            </p:nvSpPr>
            <p:spPr>
              <a:xfrm>
                <a:off x="2752850" y="2529350"/>
                <a:ext cx="729750" cy="729750"/>
              </a:xfrm>
              <a:custGeom>
                <a:avLst/>
                <a:gdLst/>
                <a:ahLst/>
                <a:cxnLst/>
                <a:rect l="l" t="t" r="r" b="b"/>
                <a:pathLst>
                  <a:path w="29190" h="29190" extrusionOk="0">
                    <a:moveTo>
                      <a:pt x="27354" y="13829"/>
                    </a:moveTo>
                    <a:cubicBezTo>
                      <a:pt x="27238" y="11891"/>
                      <a:pt x="26681" y="10031"/>
                      <a:pt x="25757" y="8373"/>
                    </a:cubicBezTo>
                    <a:lnTo>
                      <a:pt x="27339" y="7490"/>
                    </a:lnTo>
                    <a:cubicBezTo>
                      <a:pt x="26546" y="6067"/>
                      <a:pt x="25515" y="4776"/>
                      <a:pt x="24282" y="3680"/>
                    </a:cubicBezTo>
                    <a:lnTo>
                      <a:pt x="23078" y="5036"/>
                    </a:lnTo>
                    <a:cubicBezTo>
                      <a:pt x="21685" y="3799"/>
                      <a:pt x="20007" y="2841"/>
                      <a:pt x="18096" y="2296"/>
                    </a:cubicBezTo>
                    <a:lnTo>
                      <a:pt x="18590" y="562"/>
                    </a:lnTo>
                    <a:lnTo>
                      <a:pt x="18568" y="555"/>
                    </a:lnTo>
                    <a:cubicBezTo>
                      <a:pt x="17242" y="181"/>
                      <a:pt x="15903" y="0"/>
                      <a:pt x="14588" y="0"/>
                    </a:cubicBezTo>
                    <a:cubicBezTo>
                      <a:pt x="14301" y="0"/>
                      <a:pt x="14016" y="8"/>
                      <a:pt x="13732" y="26"/>
                    </a:cubicBezTo>
                    <a:lnTo>
                      <a:pt x="13838" y="1835"/>
                    </a:lnTo>
                    <a:cubicBezTo>
                      <a:pt x="11902" y="1949"/>
                      <a:pt x="10041" y="2504"/>
                      <a:pt x="8381" y="3427"/>
                    </a:cubicBezTo>
                    <a:lnTo>
                      <a:pt x="7501" y="1844"/>
                    </a:lnTo>
                    <a:cubicBezTo>
                      <a:pt x="6077" y="2636"/>
                      <a:pt x="4785" y="3666"/>
                      <a:pt x="3687" y="4897"/>
                    </a:cubicBezTo>
                    <a:lnTo>
                      <a:pt x="5043" y="6104"/>
                    </a:lnTo>
                    <a:cubicBezTo>
                      <a:pt x="3805" y="7495"/>
                      <a:pt x="2846" y="9173"/>
                      <a:pt x="2300" y="11083"/>
                    </a:cubicBezTo>
                    <a:lnTo>
                      <a:pt x="565" y="10587"/>
                    </a:lnTo>
                    <a:lnTo>
                      <a:pt x="555" y="10622"/>
                    </a:lnTo>
                    <a:cubicBezTo>
                      <a:pt x="179" y="11947"/>
                      <a:pt x="0" y="13285"/>
                      <a:pt x="0" y="14602"/>
                    </a:cubicBezTo>
                    <a:cubicBezTo>
                      <a:pt x="0" y="14884"/>
                      <a:pt x="8" y="15165"/>
                      <a:pt x="24" y="15445"/>
                    </a:cubicBezTo>
                    <a:lnTo>
                      <a:pt x="1834" y="15340"/>
                    </a:lnTo>
                    <a:cubicBezTo>
                      <a:pt x="1947" y="17277"/>
                      <a:pt x="2501" y="19138"/>
                      <a:pt x="3422" y="20798"/>
                    </a:cubicBezTo>
                    <a:lnTo>
                      <a:pt x="1838" y="21679"/>
                    </a:lnTo>
                    <a:cubicBezTo>
                      <a:pt x="2629" y="23103"/>
                      <a:pt x="3658" y="24396"/>
                      <a:pt x="4889" y="25493"/>
                    </a:cubicBezTo>
                    <a:lnTo>
                      <a:pt x="6096" y="24140"/>
                    </a:lnTo>
                    <a:cubicBezTo>
                      <a:pt x="7487" y="25378"/>
                      <a:pt x="9164" y="26338"/>
                      <a:pt x="11073" y="26887"/>
                    </a:cubicBezTo>
                    <a:lnTo>
                      <a:pt x="10576" y="28621"/>
                    </a:lnTo>
                    <a:lnTo>
                      <a:pt x="10622" y="28634"/>
                    </a:lnTo>
                    <a:cubicBezTo>
                      <a:pt x="11947" y="29009"/>
                      <a:pt x="13285" y="29189"/>
                      <a:pt x="14602" y="29188"/>
                    </a:cubicBezTo>
                    <a:cubicBezTo>
                      <a:pt x="14896" y="29188"/>
                      <a:pt x="15188" y="29180"/>
                      <a:pt x="15481" y="29162"/>
                    </a:cubicBezTo>
                    <a:lnTo>
                      <a:pt x="15371" y="27354"/>
                    </a:lnTo>
                    <a:cubicBezTo>
                      <a:pt x="17307" y="27236"/>
                      <a:pt x="19168" y="26678"/>
                      <a:pt x="20826" y="25751"/>
                    </a:cubicBezTo>
                    <a:lnTo>
                      <a:pt x="21708" y="27333"/>
                    </a:lnTo>
                    <a:cubicBezTo>
                      <a:pt x="23132" y="26539"/>
                      <a:pt x="24422" y="25508"/>
                      <a:pt x="25517" y="24274"/>
                    </a:cubicBezTo>
                    <a:lnTo>
                      <a:pt x="24160" y="23070"/>
                    </a:lnTo>
                    <a:cubicBezTo>
                      <a:pt x="25396" y="21676"/>
                      <a:pt x="26353" y="19998"/>
                      <a:pt x="26896" y="18086"/>
                    </a:cubicBezTo>
                    <a:lnTo>
                      <a:pt x="28631" y="18578"/>
                    </a:lnTo>
                    <a:lnTo>
                      <a:pt x="28634" y="18568"/>
                    </a:lnTo>
                    <a:cubicBezTo>
                      <a:pt x="29009" y="17242"/>
                      <a:pt x="29189" y="15903"/>
                      <a:pt x="29188" y="14588"/>
                    </a:cubicBezTo>
                    <a:cubicBezTo>
                      <a:pt x="29188" y="14298"/>
                      <a:pt x="29180" y="14008"/>
                      <a:pt x="29163" y="13720"/>
                    </a:cubicBezTo>
                    <a:close/>
                    <a:moveTo>
                      <a:pt x="11425" y="25794"/>
                    </a:moveTo>
                    <a:lnTo>
                      <a:pt x="11425" y="25794"/>
                    </a:lnTo>
                    <a:lnTo>
                      <a:pt x="11515" y="25479"/>
                    </a:lnTo>
                    <a:close/>
                    <a:moveTo>
                      <a:pt x="24059" y="17273"/>
                    </a:moveTo>
                    <a:cubicBezTo>
                      <a:pt x="22836" y="21605"/>
                      <a:pt x="18887" y="24434"/>
                      <a:pt x="14601" y="24434"/>
                    </a:cubicBezTo>
                    <a:cubicBezTo>
                      <a:pt x="13714" y="24434"/>
                      <a:pt x="12814" y="24313"/>
                      <a:pt x="11917" y="24059"/>
                    </a:cubicBezTo>
                    <a:cubicBezTo>
                      <a:pt x="7583" y="22836"/>
                      <a:pt x="4756" y="18887"/>
                      <a:pt x="4755" y="14601"/>
                    </a:cubicBezTo>
                    <a:cubicBezTo>
                      <a:pt x="4755" y="13714"/>
                      <a:pt x="4876" y="12814"/>
                      <a:pt x="5130" y="11917"/>
                    </a:cubicBezTo>
                    <a:cubicBezTo>
                      <a:pt x="6353" y="7583"/>
                      <a:pt x="10303" y="4756"/>
                      <a:pt x="14589" y="4755"/>
                    </a:cubicBezTo>
                    <a:cubicBezTo>
                      <a:pt x="15474" y="4755"/>
                      <a:pt x="16374" y="4875"/>
                      <a:pt x="17273" y="5130"/>
                    </a:cubicBezTo>
                    <a:cubicBezTo>
                      <a:pt x="21605" y="6353"/>
                      <a:pt x="24432" y="10303"/>
                      <a:pt x="24434" y="14589"/>
                    </a:cubicBezTo>
                    <a:cubicBezTo>
                      <a:pt x="24434" y="15474"/>
                      <a:pt x="24313" y="16375"/>
                      <a:pt x="24059" y="172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7"/>
              <p:cNvSpPr/>
              <p:nvPr/>
            </p:nvSpPr>
            <p:spPr>
              <a:xfrm>
                <a:off x="2909850" y="2686350"/>
                <a:ext cx="415750" cy="41575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16630" extrusionOk="0">
                    <a:moveTo>
                      <a:pt x="10349" y="1124"/>
                    </a:moveTo>
                    <a:cubicBezTo>
                      <a:pt x="6378" y="1"/>
                      <a:pt x="2248" y="2309"/>
                      <a:pt x="1124" y="6280"/>
                    </a:cubicBezTo>
                    <a:cubicBezTo>
                      <a:pt x="1" y="10251"/>
                      <a:pt x="2309" y="14382"/>
                      <a:pt x="6280" y="15505"/>
                    </a:cubicBezTo>
                    <a:cubicBezTo>
                      <a:pt x="10251" y="16629"/>
                      <a:pt x="14382" y="14321"/>
                      <a:pt x="15505" y="10349"/>
                    </a:cubicBezTo>
                    <a:cubicBezTo>
                      <a:pt x="16629" y="6378"/>
                      <a:pt x="14321" y="2248"/>
                      <a:pt x="10349" y="1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9" name="Google Shape;1119;p27"/>
            <p:cNvGrpSpPr/>
            <p:nvPr/>
          </p:nvGrpSpPr>
          <p:grpSpPr>
            <a:xfrm>
              <a:off x="7160050" y="3113200"/>
              <a:ext cx="514150" cy="514125"/>
              <a:chOff x="3529550" y="2449500"/>
              <a:chExt cx="514150" cy="514125"/>
            </a:xfrm>
          </p:grpSpPr>
          <p:sp>
            <p:nvSpPr>
              <p:cNvPr id="1120" name="Google Shape;1120;p27"/>
              <p:cNvSpPr/>
              <p:nvPr/>
            </p:nvSpPr>
            <p:spPr>
              <a:xfrm>
                <a:off x="3529550" y="2449500"/>
                <a:ext cx="514150" cy="514125"/>
              </a:xfrm>
              <a:custGeom>
                <a:avLst/>
                <a:gdLst/>
                <a:ahLst/>
                <a:cxnLst/>
                <a:rect l="l" t="t" r="r" b="b"/>
                <a:pathLst>
                  <a:path w="20566" h="20565" extrusionOk="0">
                    <a:moveTo>
                      <a:pt x="20376" y="8320"/>
                    </a:moveTo>
                    <a:lnTo>
                      <a:pt x="19181" y="8553"/>
                    </a:lnTo>
                    <a:cubicBezTo>
                      <a:pt x="18998" y="7616"/>
                      <a:pt x="18670" y="6718"/>
                      <a:pt x="18212" y="5892"/>
                    </a:cubicBezTo>
                    <a:lnTo>
                      <a:pt x="19276" y="5303"/>
                    </a:lnTo>
                    <a:cubicBezTo>
                      <a:pt x="18501" y="3905"/>
                      <a:pt x="17403" y="2685"/>
                      <a:pt x="16044" y="1766"/>
                    </a:cubicBezTo>
                    <a:lnTo>
                      <a:pt x="15363" y="2773"/>
                    </a:lnTo>
                    <a:cubicBezTo>
                      <a:pt x="14596" y="2253"/>
                      <a:pt x="13736" y="1842"/>
                      <a:pt x="12798" y="1571"/>
                    </a:cubicBezTo>
                    <a:lnTo>
                      <a:pt x="13135" y="406"/>
                    </a:lnTo>
                    <a:lnTo>
                      <a:pt x="13082" y="391"/>
                    </a:lnTo>
                    <a:cubicBezTo>
                      <a:pt x="12149" y="127"/>
                      <a:pt x="11206" y="1"/>
                      <a:pt x="10279" y="1"/>
                    </a:cubicBezTo>
                    <a:cubicBezTo>
                      <a:pt x="9625" y="1"/>
                      <a:pt x="8978" y="64"/>
                      <a:pt x="8347" y="184"/>
                    </a:cubicBezTo>
                    <a:lnTo>
                      <a:pt x="8576" y="1379"/>
                    </a:lnTo>
                    <a:cubicBezTo>
                      <a:pt x="7640" y="1560"/>
                      <a:pt x="6742" y="1886"/>
                      <a:pt x="5914" y="2340"/>
                    </a:cubicBezTo>
                    <a:lnTo>
                      <a:pt x="5328" y="1276"/>
                    </a:lnTo>
                    <a:cubicBezTo>
                      <a:pt x="3927" y="2046"/>
                      <a:pt x="2704" y="3143"/>
                      <a:pt x="1782" y="4498"/>
                    </a:cubicBezTo>
                    <a:lnTo>
                      <a:pt x="2786" y="5181"/>
                    </a:lnTo>
                    <a:cubicBezTo>
                      <a:pt x="2265" y="5948"/>
                      <a:pt x="1853" y="6807"/>
                      <a:pt x="1579" y="7743"/>
                    </a:cubicBezTo>
                    <a:lnTo>
                      <a:pt x="415" y="7404"/>
                    </a:lnTo>
                    <a:lnTo>
                      <a:pt x="392" y="7484"/>
                    </a:lnTo>
                    <a:cubicBezTo>
                      <a:pt x="128" y="8416"/>
                      <a:pt x="0" y="9360"/>
                      <a:pt x="0" y="10287"/>
                    </a:cubicBezTo>
                    <a:cubicBezTo>
                      <a:pt x="0" y="10931"/>
                      <a:pt x="61" y="11568"/>
                      <a:pt x="180" y="12190"/>
                    </a:cubicBezTo>
                    <a:lnTo>
                      <a:pt x="1375" y="11964"/>
                    </a:lnTo>
                    <a:cubicBezTo>
                      <a:pt x="1552" y="12902"/>
                      <a:pt x="1876" y="13801"/>
                      <a:pt x="2328" y="14630"/>
                    </a:cubicBezTo>
                    <a:lnTo>
                      <a:pt x="1263" y="15213"/>
                    </a:lnTo>
                    <a:lnTo>
                      <a:pt x="1262" y="15213"/>
                    </a:lnTo>
                    <a:cubicBezTo>
                      <a:pt x="2030" y="16616"/>
                      <a:pt x="3123" y="17842"/>
                      <a:pt x="4475" y="18768"/>
                    </a:cubicBezTo>
                    <a:lnTo>
                      <a:pt x="5161" y="17766"/>
                    </a:lnTo>
                    <a:cubicBezTo>
                      <a:pt x="5926" y="18289"/>
                      <a:pt x="6785" y="18703"/>
                      <a:pt x="7720" y="18978"/>
                    </a:cubicBezTo>
                    <a:lnTo>
                      <a:pt x="7377" y="20143"/>
                    </a:lnTo>
                    <a:lnTo>
                      <a:pt x="7377" y="20143"/>
                    </a:lnTo>
                    <a:lnTo>
                      <a:pt x="7484" y="20174"/>
                    </a:lnTo>
                    <a:cubicBezTo>
                      <a:pt x="8417" y="20438"/>
                      <a:pt x="9359" y="20564"/>
                      <a:pt x="10288" y="20564"/>
                    </a:cubicBezTo>
                    <a:cubicBezTo>
                      <a:pt x="10961" y="20564"/>
                      <a:pt x="11625" y="20498"/>
                      <a:pt x="12274" y="20369"/>
                    </a:cubicBezTo>
                    <a:lnTo>
                      <a:pt x="12037" y="19176"/>
                    </a:lnTo>
                    <a:cubicBezTo>
                      <a:pt x="12973" y="18991"/>
                      <a:pt x="13869" y="18660"/>
                      <a:pt x="14695" y="18200"/>
                    </a:cubicBezTo>
                    <a:lnTo>
                      <a:pt x="15287" y="19263"/>
                    </a:lnTo>
                    <a:cubicBezTo>
                      <a:pt x="16683" y="18484"/>
                      <a:pt x="17900" y="17381"/>
                      <a:pt x="18815" y="16020"/>
                    </a:cubicBezTo>
                    <a:lnTo>
                      <a:pt x="17806" y="15343"/>
                    </a:lnTo>
                    <a:cubicBezTo>
                      <a:pt x="18323" y="14574"/>
                      <a:pt x="18733" y="13714"/>
                      <a:pt x="19002" y="12775"/>
                    </a:cubicBezTo>
                    <a:lnTo>
                      <a:pt x="20167" y="13108"/>
                    </a:lnTo>
                    <a:lnTo>
                      <a:pt x="20174" y="13081"/>
                    </a:lnTo>
                    <a:cubicBezTo>
                      <a:pt x="20438" y="12149"/>
                      <a:pt x="20565" y="11206"/>
                      <a:pt x="20565" y="10278"/>
                    </a:cubicBezTo>
                    <a:cubicBezTo>
                      <a:pt x="20565" y="9615"/>
                      <a:pt x="20500" y="8959"/>
                      <a:pt x="20376" y="8320"/>
                    </a:cubicBezTo>
                    <a:close/>
                    <a:moveTo>
                      <a:pt x="10287" y="16402"/>
                    </a:moveTo>
                    <a:cubicBezTo>
                      <a:pt x="9736" y="16402"/>
                      <a:pt x="9177" y="16328"/>
                      <a:pt x="8618" y="16169"/>
                    </a:cubicBezTo>
                    <a:cubicBezTo>
                      <a:pt x="5923" y="15409"/>
                      <a:pt x="4164" y="12952"/>
                      <a:pt x="4163" y="10286"/>
                    </a:cubicBezTo>
                    <a:cubicBezTo>
                      <a:pt x="4163" y="9736"/>
                      <a:pt x="4237" y="9176"/>
                      <a:pt x="4396" y="8617"/>
                    </a:cubicBezTo>
                    <a:cubicBezTo>
                      <a:pt x="5156" y="5922"/>
                      <a:pt x="7615" y="4163"/>
                      <a:pt x="10279" y="4163"/>
                    </a:cubicBezTo>
                    <a:cubicBezTo>
                      <a:pt x="10830" y="4163"/>
                      <a:pt x="11389" y="4238"/>
                      <a:pt x="11949" y="4396"/>
                    </a:cubicBezTo>
                    <a:cubicBezTo>
                      <a:pt x="14643" y="5155"/>
                      <a:pt x="16402" y="7614"/>
                      <a:pt x="16403" y="10279"/>
                    </a:cubicBezTo>
                    <a:cubicBezTo>
                      <a:pt x="16403" y="10829"/>
                      <a:pt x="16328" y="11389"/>
                      <a:pt x="16170" y="11948"/>
                    </a:cubicBezTo>
                    <a:cubicBezTo>
                      <a:pt x="15410" y="14644"/>
                      <a:pt x="12951" y="16402"/>
                      <a:pt x="10287" y="164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3672400" y="2592375"/>
                <a:ext cx="228425" cy="2284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6" extrusionOk="0">
                    <a:moveTo>
                      <a:pt x="5686" y="617"/>
                    </a:moveTo>
                    <a:cubicBezTo>
                      <a:pt x="3505" y="0"/>
                      <a:pt x="1236" y="1267"/>
                      <a:pt x="618" y="3450"/>
                    </a:cubicBezTo>
                    <a:cubicBezTo>
                      <a:pt x="1" y="5632"/>
                      <a:pt x="1269" y="7901"/>
                      <a:pt x="3451" y="8519"/>
                    </a:cubicBezTo>
                    <a:cubicBezTo>
                      <a:pt x="5634" y="9135"/>
                      <a:pt x="7902" y="7867"/>
                      <a:pt x="8519" y="5686"/>
                    </a:cubicBezTo>
                    <a:cubicBezTo>
                      <a:pt x="9137" y="3504"/>
                      <a:pt x="7868" y="1234"/>
                      <a:pt x="5686" y="6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2" name="Google Shape;1122;p27"/>
            <p:cNvSpPr/>
            <p:nvPr/>
          </p:nvSpPr>
          <p:spPr>
            <a:xfrm>
              <a:off x="6667350" y="4029150"/>
              <a:ext cx="100800" cy="87300"/>
            </a:xfrm>
            <a:custGeom>
              <a:avLst/>
              <a:gdLst/>
              <a:ahLst/>
              <a:cxnLst/>
              <a:rect l="l" t="t" r="r" b="b"/>
              <a:pathLst>
                <a:path w="4032" h="3492" extrusionOk="0">
                  <a:moveTo>
                    <a:pt x="2016" y="1"/>
                  </a:moveTo>
                  <a:lnTo>
                    <a:pt x="0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27"/>
          <p:cNvGrpSpPr/>
          <p:nvPr/>
        </p:nvGrpSpPr>
        <p:grpSpPr>
          <a:xfrm>
            <a:off x="7609852" y="3658104"/>
            <a:ext cx="915750" cy="294525"/>
            <a:chOff x="2858250" y="4090875"/>
            <a:chExt cx="915750" cy="294525"/>
          </a:xfrm>
        </p:grpSpPr>
        <p:sp>
          <p:nvSpPr>
            <p:cNvPr id="1124" name="Google Shape;1124;p27"/>
            <p:cNvSpPr/>
            <p:nvPr/>
          </p:nvSpPr>
          <p:spPr>
            <a:xfrm>
              <a:off x="2915975" y="4148525"/>
              <a:ext cx="822525" cy="191825"/>
            </a:xfrm>
            <a:custGeom>
              <a:avLst/>
              <a:gdLst/>
              <a:ahLst/>
              <a:cxnLst/>
              <a:rect l="l" t="t" r="r" b="b"/>
              <a:pathLst>
                <a:path w="32901" h="7673" extrusionOk="0">
                  <a:moveTo>
                    <a:pt x="32306" y="1"/>
                  </a:moveTo>
                  <a:cubicBezTo>
                    <a:pt x="31976" y="1"/>
                    <a:pt x="31711" y="267"/>
                    <a:pt x="31711" y="595"/>
                  </a:cubicBezTo>
                  <a:lnTo>
                    <a:pt x="31711" y="4218"/>
                  </a:lnTo>
                  <a:cubicBezTo>
                    <a:pt x="31711" y="5467"/>
                    <a:pt x="30694" y="6483"/>
                    <a:pt x="29445" y="6483"/>
                  </a:cubicBezTo>
                  <a:lnTo>
                    <a:pt x="595" y="6483"/>
                  </a:lnTo>
                  <a:cubicBezTo>
                    <a:pt x="266" y="6483"/>
                    <a:pt x="0" y="6749"/>
                    <a:pt x="0" y="7078"/>
                  </a:cubicBezTo>
                  <a:cubicBezTo>
                    <a:pt x="0" y="7406"/>
                    <a:pt x="266" y="7672"/>
                    <a:pt x="595" y="7672"/>
                  </a:cubicBezTo>
                  <a:lnTo>
                    <a:pt x="29445" y="7672"/>
                  </a:lnTo>
                  <a:cubicBezTo>
                    <a:pt x="31349" y="7672"/>
                    <a:pt x="32900" y="6123"/>
                    <a:pt x="32900" y="4218"/>
                  </a:cubicBezTo>
                  <a:lnTo>
                    <a:pt x="32900" y="595"/>
                  </a:lnTo>
                  <a:cubicBezTo>
                    <a:pt x="32900" y="267"/>
                    <a:pt x="32634" y="1"/>
                    <a:pt x="32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3673175" y="4090875"/>
              <a:ext cx="100825" cy="87300"/>
            </a:xfrm>
            <a:custGeom>
              <a:avLst/>
              <a:gdLst/>
              <a:ahLst/>
              <a:cxnLst/>
              <a:rect l="l" t="t" r="r" b="b"/>
              <a:pathLst>
                <a:path w="4033" h="3492" extrusionOk="0">
                  <a:moveTo>
                    <a:pt x="2016" y="1"/>
                  </a:moveTo>
                  <a:lnTo>
                    <a:pt x="1" y="3491"/>
                  </a:lnTo>
                  <a:lnTo>
                    <a:pt x="4032" y="3491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2858250" y="4259325"/>
              <a:ext cx="126100" cy="126075"/>
            </a:xfrm>
            <a:custGeom>
              <a:avLst/>
              <a:gdLst/>
              <a:ahLst/>
              <a:cxnLst/>
              <a:rect l="l" t="t" r="r" b="b"/>
              <a:pathLst>
                <a:path w="5044" h="5043" extrusionOk="0">
                  <a:moveTo>
                    <a:pt x="2521" y="1"/>
                  </a:moveTo>
                  <a:cubicBezTo>
                    <a:pt x="1129" y="1"/>
                    <a:pt x="1" y="1129"/>
                    <a:pt x="1" y="2522"/>
                  </a:cubicBezTo>
                  <a:cubicBezTo>
                    <a:pt x="1" y="3914"/>
                    <a:pt x="1129" y="5042"/>
                    <a:pt x="2521" y="5042"/>
                  </a:cubicBezTo>
                  <a:cubicBezTo>
                    <a:pt x="3914" y="5042"/>
                    <a:pt x="5043" y="3914"/>
                    <a:pt x="5043" y="2522"/>
                  </a:cubicBezTo>
                  <a:cubicBezTo>
                    <a:pt x="5043" y="1129"/>
                    <a:pt x="3914" y="1"/>
                    <a:pt x="2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3361450" y="4278400"/>
              <a:ext cx="87975" cy="87950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0" y="0"/>
                  </a:moveTo>
                  <a:lnTo>
                    <a:pt x="0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3346575" y="4263525"/>
              <a:ext cx="117700" cy="117675"/>
            </a:xfrm>
            <a:custGeom>
              <a:avLst/>
              <a:gdLst/>
              <a:ahLst/>
              <a:cxnLst/>
              <a:rect l="l" t="t" r="r" b="b"/>
              <a:pathLst>
                <a:path w="4708" h="4707" extrusionOk="0">
                  <a:moveTo>
                    <a:pt x="3519" y="1190"/>
                  </a:moveTo>
                  <a:lnTo>
                    <a:pt x="3519" y="3518"/>
                  </a:lnTo>
                  <a:lnTo>
                    <a:pt x="1190" y="3518"/>
                  </a:lnTo>
                  <a:lnTo>
                    <a:pt x="1190" y="1190"/>
                  </a:lnTo>
                  <a:close/>
                  <a:moveTo>
                    <a:pt x="0" y="0"/>
                  </a:moveTo>
                  <a:lnTo>
                    <a:pt x="0" y="4707"/>
                  </a:lnTo>
                  <a:lnTo>
                    <a:pt x="4708" y="4707"/>
                  </a:lnTo>
                  <a:lnTo>
                    <a:pt x="4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7"/>
          <p:cNvGrpSpPr/>
          <p:nvPr/>
        </p:nvGrpSpPr>
        <p:grpSpPr>
          <a:xfrm>
            <a:off x="8096525" y="3070050"/>
            <a:ext cx="433527" cy="461029"/>
            <a:chOff x="8215825" y="3061000"/>
            <a:chExt cx="915751" cy="631550"/>
          </a:xfrm>
        </p:grpSpPr>
        <p:sp>
          <p:nvSpPr>
            <p:cNvPr id="1130" name="Google Shape;1130;p27"/>
            <p:cNvSpPr/>
            <p:nvPr/>
          </p:nvSpPr>
          <p:spPr>
            <a:xfrm>
              <a:off x="8215825" y="3061000"/>
              <a:ext cx="915751" cy="29750"/>
            </a:xfrm>
            <a:custGeom>
              <a:avLst/>
              <a:gdLst/>
              <a:ahLst/>
              <a:cxnLst/>
              <a:rect l="l" t="t" r="r" b="b"/>
              <a:pathLst>
                <a:path w="30717" h="1190" extrusionOk="0">
                  <a:moveTo>
                    <a:pt x="1" y="0"/>
                  </a:moveTo>
                  <a:lnTo>
                    <a:pt x="1" y="1189"/>
                  </a:lnTo>
                  <a:lnTo>
                    <a:pt x="30716" y="1189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8215825" y="3163427"/>
              <a:ext cx="915751" cy="29725"/>
            </a:xfrm>
            <a:custGeom>
              <a:avLst/>
              <a:gdLst/>
              <a:ahLst/>
              <a:cxnLst/>
              <a:rect l="l" t="t" r="r" b="b"/>
              <a:pathLst>
                <a:path w="30717" h="1189" extrusionOk="0">
                  <a:moveTo>
                    <a:pt x="1" y="0"/>
                  </a:moveTo>
                  <a:lnTo>
                    <a:pt x="1" y="1188"/>
                  </a:lnTo>
                  <a:lnTo>
                    <a:pt x="30716" y="1188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8215825" y="3265829"/>
              <a:ext cx="915751" cy="29775"/>
            </a:xfrm>
            <a:custGeom>
              <a:avLst/>
              <a:gdLst/>
              <a:ahLst/>
              <a:cxnLst/>
              <a:rect l="l" t="t" r="r" b="b"/>
              <a:pathLst>
                <a:path w="30717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8215825" y="3368231"/>
              <a:ext cx="915751" cy="29750"/>
            </a:xfrm>
            <a:custGeom>
              <a:avLst/>
              <a:gdLst/>
              <a:ahLst/>
              <a:cxnLst/>
              <a:rect l="l" t="t" r="r" b="b"/>
              <a:pathLst>
                <a:path w="30717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8215825" y="3470658"/>
              <a:ext cx="915751" cy="29750"/>
            </a:xfrm>
            <a:custGeom>
              <a:avLst/>
              <a:gdLst/>
              <a:ahLst/>
              <a:cxnLst/>
              <a:rect l="l" t="t" r="r" b="b"/>
              <a:pathLst>
                <a:path w="30717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8215825" y="3573084"/>
              <a:ext cx="915751" cy="29750"/>
            </a:xfrm>
            <a:custGeom>
              <a:avLst/>
              <a:gdLst/>
              <a:ahLst/>
              <a:cxnLst/>
              <a:rect l="l" t="t" r="r" b="b"/>
              <a:pathLst>
                <a:path w="30717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30716" y="1190"/>
                  </a:lnTo>
                  <a:lnTo>
                    <a:pt x="30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8215825" y="3662800"/>
              <a:ext cx="614465" cy="29750"/>
            </a:xfrm>
            <a:custGeom>
              <a:avLst/>
              <a:gdLst/>
              <a:ahLst/>
              <a:cxnLst/>
              <a:rect l="l" t="t" r="r" b="b"/>
              <a:pathLst>
                <a:path w="20611" h="1190" extrusionOk="0">
                  <a:moveTo>
                    <a:pt x="1" y="0"/>
                  </a:moveTo>
                  <a:lnTo>
                    <a:pt x="1" y="1189"/>
                  </a:lnTo>
                  <a:lnTo>
                    <a:pt x="20610" y="1189"/>
                  </a:lnTo>
                  <a:lnTo>
                    <a:pt x="2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27"/>
          <p:cNvSpPr/>
          <p:nvPr/>
        </p:nvSpPr>
        <p:spPr>
          <a:xfrm>
            <a:off x="6954100" y="3106200"/>
            <a:ext cx="544975" cy="89175"/>
          </a:xfrm>
          <a:custGeom>
            <a:avLst/>
            <a:gdLst/>
            <a:ahLst/>
            <a:cxnLst/>
            <a:rect l="l" t="t" r="r" b="b"/>
            <a:pathLst>
              <a:path w="21799" h="3567" extrusionOk="0">
                <a:moveTo>
                  <a:pt x="1" y="0"/>
                </a:moveTo>
                <a:lnTo>
                  <a:pt x="1" y="3567"/>
                </a:lnTo>
                <a:lnTo>
                  <a:pt x="21799" y="3567"/>
                </a:lnTo>
                <a:lnTo>
                  <a:pt x="217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8" name="Google Shape;1138;p27"/>
          <p:cNvGrpSpPr/>
          <p:nvPr/>
        </p:nvGrpSpPr>
        <p:grpSpPr>
          <a:xfrm>
            <a:off x="6831444" y="3100400"/>
            <a:ext cx="117150" cy="100800"/>
            <a:chOff x="2914375" y="1779300"/>
            <a:chExt cx="117150" cy="100800"/>
          </a:xfrm>
        </p:grpSpPr>
        <p:sp>
          <p:nvSpPr>
            <p:cNvPr id="1139" name="Google Shape;1139;p27"/>
            <p:cNvSpPr/>
            <p:nvPr/>
          </p:nvSpPr>
          <p:spPr>
            <a:xfrm>
              <a:off x="2914375" y="1814825"/>
              <a:ext cx="59500" cy="29750"/>
            </a:xfrm>
            <a:custGeom>
              <a:avLst/>
              <a:gdLst/>
              <a:ahLst/>
              <a:cxnLst/>
              <a:rect l="l" t="t" r="r" b="b"/>
              <a:pathLst>
                <a:path w="2380" h="1190" extrusionOk="0">
                  <a:moveTo>
                    <a:pt x="596" y="1"/>
                  </a:moveTo>
                  <a:cubicBezTo>
                    <a:pt x="267" y="1"/>
                    <a:pt x="1" y="266"/>
                    <a:pt x="1" y="595"/>
                  </a:cubicBezTo>
                  <a:cubicBezTo>
                    <a:pt x="1" y="924"/>
                    <a:pt x="267" y="1190"/>
                    <a:pt x="596" y="1190"/>
                  </a:cubicBezTo>
                  <a:lnTo>
                    <a:pt x="1785" y="1190"/>
                  </a:lnTo>
                  <a:cubicBezTo>
                    <a:pt x="2113" y="1190"/>
                    <a:pt x="2379" y="924"/>
                    <a:pt x="2379" y="595"/>
                  </a:cubicBezTo>
                  <a:cubicBezTo>
                    <a:pt x="2379" y="266"/>
                    <a:pt x="2113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944225" y="17793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27"/>
          <p:cNvGrpSpPr/>
          <p:nvPr/>
        </p:nvGrpSpPr>
        <p:grpSpPr>
          <a:xfrm>
            <a:off x="7553550" y="3061000"/>
            <a:ext cx="179600" cy="179625"/>
            <a:chOff x="3759850" y="1739900"/>
            <a:chExt cx="179600" cy="179625"/>
          </a:xfrm>
        </p:grpSpPr>
        <p:sp>
          <p:nvSpPr>
            <p:cNvPr id="1142" name="Google Shape;1142;p27"/>
            <p:cNvSpPr/>
            <p:nvPr/>
          </p:nvSpPr>
          <p:spPr>
            <a:xfrm>
              <a:off x="3774725" y="1754775"/>
              <a:ext cx="149875" cy="149875"/>
            </a:xfrm>
            <a:custGeom>
              <a:avLst/>
              <a:gdLst/>
              <a:ahLst/>
              <a:cxnLst/>
              <a:rect l="l" t="t" r="r" b="b"/>
              <a:pathLst>
                <a:path w="5995" h="5995" extrusionOk="0">
                  <a:moveTo>
                    <a:pt x="0" y="0"/>
                  </a:moveTo>
                  <a:lnTo>
                    <a:pt x="0" y="5994"/>
                  </a:lnTo>
                  <a:lnTo>
                    <a:pt x="5994" y="5994"/>
                  </a:lnTo>
                  <a:lnTo>
                    <a:pt x="5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759850" y="1739900"/>
              <a:ext cx="179600" cy="179625"/>
            </a:xfrm>
            <a:custGeom>
              <a:avLst/>
              <a:gdLst/>
              <a:ahLst/>
              <a:cxnLst/>
              <a:rect l="l" t="t" r="r" b="b"/>
              <a:pathLst>
                <a:path w="7184" h="7185" extrusionOk="0">
                  <a:moveTo>
                    <a:pt x="5995" y="1188"/>
                  </a:moveTo>
                  <a:lnTo>
                    <a:pt x="5995" y="5995"/>
                  </a:lnTo>
                  <a:lnTo>
                    <a:pt x="1190" y="5995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7184"/>
                  </a:lnTo>
                  <a:lnTo>
                    <a:pt x="7184" y="7184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3764175" y="1744250"/>
              <a:ext cx="170900" cy="170900"/>
            </a:xfrm>
            <a:custGeom>
              <a:avLst/>
              <a:gdLst/>
              <a:ahLst/>
              <a:cxnLst/>
              <a:rect l="l" t="t" r="r" b="b"/>
              <a:pathLst>
                <a:path w="6836" h="6836" extrusionOk="0">
                  <a:moveTo>
                    <a:pt x="5995" y="1"/>
                  </a:moveTo>
                  <a:lnTo>
                    <a:pt x="1" y="5995"/>
                  </a:lnTo>
                  <a:lnTo>
                    <a:pt x="841" y="6836"/>
                  </a:lnTo>
                  <a:lnTo>
                    <a:pt x="6835" y="841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27"/>
          <p:cNvGrpSpPr/>
          <p:nvPr/>
        </p:nvGrpSpPr>
        <p:grpSpPr>
          <a:xfrm>
            <a:off x="7097218" y="2784080"/>
            <a:ext cx="100821" cy="100821"/>
            <a:chOff x="2960900" y="1269275"/>
            <a:chExt cx="141225" cy="141225"/>
          </a:xfrm>
        </p:grpSpPr>
        <p:sp>
          <p:nvSpPr>
            <p:cNvPr id="1146" name="Google Shape;1146;p27"/>
            <p:cNvSpPr/>
            <p:nvPr/>
          </p:nvSpPr>
          <p:spPr>
            <a:xfrm>
              <a:off x="2975775" y="1284150"/>
              <a:ext cx="111475" cy="111475"/>
            </a:xfrm>
            <a:custGeom>
              <a:avLst/>
              <a:gdLst/>
              <a:ahLst/>
              <a:cxnLst/>
              <a:rect l="l" t="t" r="r" b="b"/>
              <a:pathLst>
                <a:path w="4459" h="4459" extrusionOk="0">
                  <a:moveTo>
                    <a:pt x="2230" y="0"/>
                  </a:moveTo>
                  <a:cubicBezTo>
                    <a:pt x="999" y="0"/>
                    <a:pt x="0" y="998"/>
                    <a:pt x="0" y="2230"/>
                  </a:cubicBezTo>
                  <a:cubicBezTo>
                    <a:pt x="0" y="3461"/>
                    <a:pt x="999" y="4459"/>
                    <a:pt x="2230" y="4459"/>
                  </a:cubicBezTo>
                  <a:cubicBezTo>
                    <a:pt x="3461" y="4459"/>
                    <a:pt x="4459" y="3461"/>
                    <a:pt x="4459" y="2230"/>
                  </a:cubicBezTo>
                  <a:cubicBezTo>
                    <a:pt x="4459" y="998"/>
                    <a:pt x="3461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29609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7" y="1190"/>
                    <a:pt x="4459" y="1924"/>
                    <a:pt x="4459" y="2825"/>
                  </a:cubicBezTo>
                  <a:cubicBezTo>
                    <a:pt x="4459" y="3726"/>
                    <a:pt x="3727" y="4459"/>
                    <a:pt x="2825" y="4459"/>
                  </a:cubicBezTo>
                  <a:cubicBezTo>
                    <a:pt x="1923" y="4459"/>
                    <a:pt x="1190" y="3726"/>
                    <a:pt x="1190" y="2825"/>
                  </a:cubicBezTo>
                  <a:cubicBezTo>
                    <a:pt x="1190" y="1924"/>
                    <a:pt x="1923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2" y="5649"/>
                    <a:pt x="5648" y="4381"/>
                    <a:pt x="5648" y="2825"/>
                  </a:cubicBezTo>
                  <a:cubicBezTo>
                    <a:pt x="5648" y="1268"/>
                    <a:pt x="4382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7"/>
          <p:cNvGrpSpPr/>
          <p:nvPr/>
        </p:nvGrpSpPr>
        <p:grpSpPr>
          <a:xfrm>
            <a:off x="6861050" y="2789822"/>
            <a:ext cx="100803" cy="100821"/>
            <a:chOff x="2626525" y="1269275"/>
            <a:chExt cx="141200" cy="141225"/>
          </a:xfrm>
        </p:grpSpPr>
        <p:sp>
          <p:nvSpPr>
            <p:cNvPr id="1149" name="Google Shape;1149;p27"/>
            <p:cNvSpPr/>
            <p:nvPr/>
          </p:nvSpPr>
          <p:spPr>
            <a:xfrm>
              <a:off x="26413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8" y="0"/>
                    <a:pt x="1" y="998"/>
                    <a:pt x="1" y="2230"/>
                  </a:cubicBezTo>
                  <a:cubicBezTo>
                    <a:pt x="1" y="3461"/>
                    <a:pt x="998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626525" y="1269275"/>
              <a:ext cx="141200" cy="141225"/>
            </a:xfrm>
            <a:custGeom>
              <a:avLst/>
              <a:gdLst/>
              <a:ahLst/>
              <a:cxnLst/>
              <a:rect l="l" t="t" r="r" b="b"/>
              <a:pathLst>
                <a:path w="5648" h="5649" extrusionOk="0">
                  <a:moveTo>
                    <a:pt x="2824" y="1190"/>
                  </a:moveTo>
                  <a:cubicBezTo>
                    <a:pt x="3725" y="1190"/>
                    <a:pt x="4459" y="1924"/>
                    <a:pt x="4459" y="2825"/>
                  </a:cubicBezTo>
                  <a:cubicBezTo>
                    <a:pt x="4459" y="3726"/>
                    <a:pt x="3725" y="4459"/>
                    <a:pt x="2824" y="4459"/>
                  </a:cubicBezTo>
                  <a:cubicBezTo>
                    <a:pt x="1922" y="4459"/>
                    <a:pt x="1190" y="3726"/>
                    <a:pt x="1190" y="2825"/>
                  </a:cubicBezTo>
                  <a:cubicBezTo>
                    <a:pt x="1190" y="1924"/>
                    <a:pt x="1922" y="1190"/>
                    <a:pt x="2824" y="1190"/>
                  </a:cubicBezTo>
                  <a:close/>
                  <a:moveTo>
                    <a:pt x="2824" y="1"/>
                  </a:moveTo>
                  <a:cubicBezTo>
                    <a:pt x="1266" y="1"/>
                    <a:pt x="0" y="1268"/>
                    <a:pt x="0" y="2825"/>
                  </a:cubicBezTo>
                  <a:cubicBezTo>
                    <a:pt x="0" y="4381"/>
                    <a:pt x="1266" y="5649"/>
                    <a:pt x="2824" y="5649"/>
                  </a:cubicBezTo>
                  <a:cubicBezTo>
                    <a:pt x="4381" y="5649"/>
                    <a:pt x="5648" y="4381"/>
                    <a:pt x="5648" y="2825"/>
                  </a:cubicBezTo>
                  <a:cubicBezTo>
                    <a:pt x="5648" y="1268"/>
                    <a:pt x="4381" y="1"/>
                    <a:pt x="2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27"/>
          <p:cNvGrpSpPr/>
          <p:nvPr/>
        </p:nvGrpSpPr>
        <p:grpSpPr>
          <a:xfrm>
            <a:off x="6977854" y="2784080"/>
            <a:ext cx="100821" cy="100821"/>
            <a:chOff x="2793700" y="1269275"/>
            <a:chExt cx="141225" cy="141225"/>
          </a:xfrm>
        </p:grpSpPr>
        <p:sp>
          <p:nvSpPr>
            <p:cNvPr id="1152" name="Google Shape;1152;p27"/>
            <p:cNvSpPr/>
            <p:nvPr/>
          </p:nvSpPr>
          <p:spPr>
            <a:xfrm>
              <a:off x="2808575" y="1284150"/>
              <a:ext cx="111500" cy="111475"/>
            </a:xfrm>
            <a:custGeom>
              <a:avLst/>
              <a:gdLst/>
              <a:ahLst/>
              <a:cxnLst/>
              <a:rect l="l" t="t" r="r" b="b"/>
              <a:pathLst>
                <a:path w="4460" h="4459" extrusionOk="0">
                  <a:moveTo>
                    <a:pt x="2230" y="0"/>
                  </a:moveTo>
                  <a:cubicBezTo>
                    <a:pt x="999" y="0"/>
                    <a:pt x="1" y="998"/>
                    <a:pt x="1" y="2230"/>
                  </a:cubicBezTo>
                  <a:cubicBezTo>
                    <a:pt x="1" y="3461"/>
                    <a:pt x="999" y="4459"/>
                    <a:pt x="2230" y="4459"/>
                  </a:cubicBezTo>
                  <a:cubicBezTo>
                    <a:pt x="3462" y="4459"/>
                    <a:pt x="4459" y="3461"/>
                    <a:pt x="4459" y="2230"/>
                  </a:cubicBezTo>
                  <a:cubicBezTo>
                    <a:pt x="4459" y="998"/>
                    <a:pt x="3462" y="0"/>
                    <a:pt x="2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793700" y="1269275"/>
              <a:ext cx="141225" cy="141225"/>
            </a:xfrm>
            <a:custGeom>
              <a:avLst/>
              <a:gdLst/>
              <a:ahLst/>
              <a:cxnLst/>
              <a:rect l="l" t="t" r="r" b="b"/>
              <a:pathLst>
                <a:path w="5649" h="5649" extrusionOk="0">
                  <a:moveTo>
                    <a:pt x="2825" y="1190"/>
                  </a:moveTo>
                  <a:cubicBezTo>
                    <a:pt x="3726" y="1190"/>
                    <a:pt x="4459" y="1924"/>
                    <a:pt x="4459" y="2825"/>
                  </a:cubicBezTo>
                  <a:cubicBezTo>
                    <a:pt x="4459" y="3726"/>
                    <a:pt x="3726" y="4459"/>
                    <a:pt x="2825" y="4459"/>
                  </a:cubicBezTo>
                  <a:cubicBezTo>
                    <a:pt x="1924" y="4459"/>
                    <a:pt x="1190" y="3726"/>
                    <a:pt x="1190" y="2825"/>
                  </a:cubicBezTo>
                  <a:cubicBezTo>
                    <a:pt x="1190" y="1924"/>
                    <a:pt x="1924" y="1190"/>
                    <a:pt x="2825" y="1190"/>
                  </a:cubicBezTo>
                  <a:close/>
                  <a:moveTo>
                    <a:pt x="2825" y="1"/>
                  </a:moveTo>
                  <a:cubicBezTo>
                    <a:pt x="1268" y="1"/>
                    <a:pt x="1" y="1268"/>
                    <a:pt x="1" y="2825"/>
                  </a:cubicBezTo>
                  <a:cubicBezTo>
                    <a:pt x="1" y="4381"/>
                    <a:pt x="1268" y="5649"/>
                    <a:pt x="2825" y="5649"/>
                  </a:cubicBezTo>
                  <a:cubicBezTo>
                    <a:pt x="4381" y="5649"/>
                    <a:pt x="5649" y="4381"/>
                    <a:pt x="5649" y="2825"/>
                  </a:cubicBezTo>
                  <a:cubicBezTo>
                    <a:pt x="5649" y="1268"/>
                    <a:pt x="4381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train model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6DE8A-D1FC-A748-A48A-E1973D922A0C}"/>
              </a:ext>
            </a:extLst>
          </p:cNvPr>
          <p:cNvSpPr txBox="1"/>
          <p:nvPr/>
        </p:nvSpPr>
        <p:spPr>
          <a:xfrm>
            <a:off x="3022614" y="646307"/>
            <a:ext cx="310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MODEL OCR</a:t>
            </a:r>
          </a:p>
        </p:txBody>
      </p:sp>
      <p:pic>
        <p:nvPicPr>
          <p:cNvPr id="4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279DE6-6862-CF1C-FF27-1F8F818FA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2113526"/>
            <a:ext cx="8415067" cy="571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8A0D7-6DD7-FD71-B98D-3E88CF3F80AC}"/>
              </a:ext>
            </a:extLst>
          </p:cNvPr>
          <p:cNvSpPr txBox="1"/>
          <p:nvPr/>
        </p:nvSpPr>
        <p:spPr>
          <a:xfrm>
            <a:off x="450640" y="1407407"/>
            <a:ext cx="81795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/>
              <a:t>Mô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: </a:t>
            </a:r>
            <a:r>
              <a:rPr lang="en-US" dirty="0" err="1"/>
              <a:t>Alexnet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 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 </a:t>
            </a:r>
            <a:r>
              <a:rPr lang="en-US" dirty="0" err="1"/>
              <a:t>là</a:t>
            </a:r>
            <a:r>
              <a:rPr lang="en-US" dirty="0"/>
              <a:t> 98.85%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r>
              <a:rPr lang="en-US" b="1" dirty="0"/>
              <a:t> </a:t>
            </a:r>
            <a:r>
              <a:rPr lang="en-US" b="1" dirty="0" err="1"/>
              <a:t>kí</a:t>
            </a:r>
            <a:r>
              <a:rPr lang="en-US" b="1" dirty="0"/>
              <a:t> </a:t>
            </a:r>
            <a:r>
              <a:rPr lang="en-US" b="1" dirty="0" err="1"/>
              <a:t>tự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6DE8A-D1FC-A748-A48A-E1973D922A0C}"/>
              </a:ext>
            </a:extLst>
          </p:cNvPr>
          <p:cNvSpPr txBox="1"/>
          <p:nvPr/>
        </p:nvSpPr>
        <p:spPr>
          <a:xfrm>
            <a:off x="3022614" y="646307"/>
            <a:ext cx="310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MODEL OCR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8A0D7-6DD7-FD71-B98D-3E88CF3F80AC}"/>
              </a:ext>
            </a:extLst>
          </p:cNvPr>
          <p:cNvSpPr txBox="1"/>
          <p:nvPr/>
        </p:nvSpPr>
        <p:spPr>
          <a:xfrm>
            <a:off x="450640" y="1407407"/>
            <a:ext cx="8179593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/>
              <a:t>Sau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bounding box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. Tiến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qua </a:t>
            </a:r>
            <a:r>
              <a:rPr lang="en-US" dirty="0" err="1"/>
              <a:t>từng</a:t>
            </a:r>
            <a:r>
              <a:rPr lang="en-US" dirty="0"/>
              <a:t> bounding box:</a:t>
            </a:r>
          </a:p>
          <a:p>
            <a:pPr>
              <a:lnSpc>
                <a:spcPct val="150000"/>
              </a:lnSpc>
            </a:pPr>
            <a:r>
              <a:rPr lang="en-US" dirty="0"/>
              <a:t>+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+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bitwise_not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đen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, </a:t>
            </a:r>
            <a:r>
              <a:rPr lang="en-US" dirty="0" err="1"/>
              <a:t>trắng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đen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+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 128x128 </a:t>
            </a:r>
            <a:r>
              <a:rPr lang="en-US" dirty="0" err="1"/>
              <a:t>chưa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padding </a:t>
            </a:r>
            <a:r>
              <a:rPr lang="en-US" dirty="0" err="1"/>
              <a:t>vào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+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xám</a:t>
            </a:r>
            <a:r>
              <a:rPr lang="en-US" dirty="0"/>
              <a:t> sang </a:t>
            </a:r>
            <a:r>
              <a:rPr lang="en-US" dirty="0" err="1"/>
              <a:t>ảnh</a:t>
            </a:r>
            <a:r>
              <a:rPr lang="en-US" dirty="0"/>
              <a:t> RGB</a:t>
            </a:r>
          </a:p>
          <a:p>
            <a:pPr>
              <a:lnSpc>
                <a:spcPct val="150000"/>
              </a:lnSpc>
            </a:pPr>
            <a:r>
              <a:rPr lang="en-US" dirty="0"/>
              <a:t>+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[0, 1]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6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4.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dạng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6DE8A-D1FC-A748-A48A-E1973D922A0C}"/>
              </a:ext>
            </a:extLst>
          </p:cNvPr>
          <p:cNvSpPr txBox="1"/>
          <p:nvPr/>
        </p:nvSpPr>
        <p:spPr>
          <a:xfrm>
            <a:off x="3022614" y="646307"/>
            <a:ext cx="310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MODEL OCR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8A0D7-6DD7-FD71-B98D-3E88CF3F80AC}"/>
              </a:ext>
            </a:extLst>
          </p:cNvPr>
          <p:cNvSpPr txBox="1"/>
          <p:nvPr/>
        </p:nvSpPr>
        <p:spPr>
          <a:xfrm>
            <a:off x="450640" y="1191747"/>
            <a:ext cx="81795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nghiêng</a:t>
            </a:r>
            <a:r>
              <a:rPr lang="en-US" dirty="0"/>
              <a:t> </a:t>
            </a:r>
            <a:r>
              <a:rPr lang="en-US" dirty="0" err="1"/>
              <a:t>nhiều</a:t>
            </a:r>
          </a:p>
          <a:p>
            <a:pPr marL="285750" indent="-285750">
              <a:buFont typeface="Calibri"/>
              <a:buChar char="-"/>
            </a:pP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 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0.7 - 0.9s / request</a:t>
            </a:r>
          </a:p>
          <a:p>
            <a:endParaRPr lang="en-US" dirty="0"/>
          </a:p>
        </p:txBody>
      </p:sp>
      <p:pic>
        <p:nvPicPr>
          <p:cNvPr id="4" name="Picture 4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066A715B-B416-3BA0-0EDF-9B85928A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88" y="2188237"/>
            <a:ext cx="2743200" cy="1953158"/>
          </a:xfrm>
          <a:prstGeom prst="rect">
            <a:avLst/>
          </a:prstGeom>
        </p:spPr>
      </p:pic>
      <p:pic>
        <p:nvPicPr>
          <p:cNvPr id="5" name="Picture 5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16A42246-650E-039B-C022-2B3066238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504" y="2139894"/>
            <a:ext cx="2495191" cy="20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6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err="1"/>
              <a:t>Hiện</a:t>
            </a:r>
            <a:r>
              <a:rPr lang="en-US" b="1"/>
              <a:t> </a:t>
            </a:r>
            <a:r>
              <a:rPr lang="en-US" b="1" err="1"/>
              <a:t>tại</a:t>
            </a:r>
            <a:endParaRPr lang="en-US" b="1"/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Hoàn </a:t>
            </a:r>
            <a:r>
              <a:rPr lang="en-US" err="1">
                <a:latin typeface="Times New Roman"/>
              </a:rPr>
              <a:t>thành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được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các</a:t>
            </a:r>
            <a:r>
              <a:rPr lang="en-US">
                <a:latin typeface="Times New Roman"/>
              </a:rPr>
              <a:t> API: </a:t>
            </a:r>
            <a:r>
              <a:rPr lang="en-US" err="1">
                <a:latin typeface="Times New Roman"/>
              </a:rPr>
              <a:t>đọc</a:t>
            </a:r>
            <a:r>
              <a:rPr lang="en-US">
                <a:latin typeface="Times New Roman"/>
              </a:rPr>
              <a:t> text </a:t>
            </a:r>
            <a:r>
              <a:rPr lang="en-US" err="1">
                <a:latin typeface="Times New Roman"/>
              </a:rPr>
              <a:t>trên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biển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số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xe</a:t>
            </a:r>
            <a:r>
              <a:rPr lang="en-US">
                <a:latin typeface="Times New Roman"/>
              </a:rPr>
              <a:t>, </a:t>
            </a:r>
            <a:r>
              <a:rPr lang="en-US" err="1">
                <a:latin typeface="Times New Roman"/>
              </a:rPr>
              <a:t>quét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mã</a:t>
            </a:r>
            <a:r>
              <a:rPr lang="en-US">
                <a:latin typeface="Times New Roman"/>
              </a:rPr>
              <a:t> barcode </a:t>
            </a:r>
            <a:r>
              <a:rPr lang="en-US" err="1">
                <a:latin typeface="Times New Roman"/>
              </a:rPr>
              <a:t>thẻ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sinh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viên</a:t>
            </a:r>
            <a:r>
              <a:rPr lang="en-US">
                <a:latin typeface="Times New Roman"/>
              </a:rPr>
              <a:t>, check-in, check-out, </a:t>
            </a:r>
            <a:r>
              <a:rPr lang="en-US" err="1">
                <a:latin typeface="Times New Roman"/>
              </a:rPr>
              <a:t>lấy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danh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sách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lịch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sử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ra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vào</a:t>
            </a:r>
            <a:r>
              <a:rPr lang="en-US">
                <a:latin typeface="Times New Roman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US" err="1">
                <a:latin typeface="Times New Roman"/>
              </a:rPr>
              <a:t>Vì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phần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cứng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đủ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sức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xử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lý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nên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tách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ra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nhiều</a:t>
            </a:r>
            <a:r>
              <a:rPr lang="en-US">
                <a:latin typeface="Times New Roman"/>
              </a:rPr>
              <a:t> API </a:t>
            </a:r>
            <a:r>
              <a:rPr lang="en-US" err="1">
                <a:latin typeface="Times New Roman"/>
              </a:rPr>
              <a:t>thay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vì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gộp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đọc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biển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số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xe</a:t>
            </a:r>
            <a:r>
              <a:rPr lang="en-US">
                <a:latin typeface="Times New Roman"/>
              </a:rPr>
              <a:t>, </a:t>
            </a:r>
            <a:r>
              <a:rPr lang="en-US" err="1">
                <a:latin typeface="Times New Roman"/>
              </a:rPr>
              <a:t>quét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mã</a:t>
            </a:r>
            <a:r>
              <a:rPr lang="en-US">
                <a:latin typeface="Times New Roman"/>
              </a:rPr>
              <a:t> barcode </a:t>
            </a:r>
            <a:r>
              <a:rPr lang="en-US" err="1">
                <a:latin typeface="Times New Roman"/>
              </a:rPr>
              <a:t>và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checkin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lại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một</a:t>
            </a:r>
            <a:r>
              <a:rPr lang="en-US">
                <a:latin typeface="Times New Roman"/>
              </a:rPr>
              <a:t>.</a:t>
            </a:r>
          </a:p>
          <a:p>
            <a:endParaRPr lang="en-US">
              <a:latin typeface="Times New Roman"/>
            </a:endParaRPr>
          </a:p>
          <a:p>
            <a:pPr marL="342900" indent="-342900">
              <a:buAutoNum type="alphaLcParenR"/>
            </a:pPr>
            <a:r>
              <a:rPr lang="en-US">
                <a:latin typeface="Times New Roman"/>
              </a:rPr>
              <a:t>API </a:t>
            </a:r>
            <a:r>
              <a:rPr lang="en-US" err="1">
                <a:latin typeface="Times New Roman"/>
              </a:rPr>
              <a:t>đọc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biển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số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xe</a:t>
            </a:r>
            <a:r>
              <a:rPr lang="en-US">
                <a:latin typeface="Times New Roman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Method: Post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Form-data: </a:t>
            </a:r>
            <a:r>
              <a:rPr lang="en-US" err="1">
                <a:latin typeface="Times New Roman"/>
              </a:rPr>
              <a:t>plate_img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Response: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563D93E-2F49-1891-0006-60B23980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18" y="3228218"/>
            <a:ext cx="6828998" cy="1757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B0C0F-0907-A60C-894C-09AD414B6825}"/>
              </a:ext>
            </a:extLst>
          </p:cNvPr>
          <p:cNvSpPr txBox="1"/>
          <p:nvPr/>
        </p:nvSpPr>
        <p:spPr>
          <a:xfrm>
            <a:off x="3022614" y="646307"/>
            <a:ext cx="310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9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err="1"/>
              <a:t>Hiện</a:t>
            </a:r>
            <a:r>
              <a:rPr lang="en-US" b="1"/>
              <a:t> </a:t>
            </a:r>
            <a:r>
              <a:rPr lang="en-US" b="1" err="1"/>
              <a:t>tại</a:t>
            </a:r>
            <a:endParaRPr lang="en-US" err="1"/>
          </a:p>
          <a:p>
            <a:r>
              <a:rPr lang="en-US">
                <a:latin typeface="Times New Roman"/>
              </a:rPr>
              <a:t>b)   API </a:t>
            </a:r>
            <a:r>
              <a:rPr lang="en-US" err="1">
                <a:latin typeface="Times New Roman"/>
              </a:rPr>
              <a:t>đọc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biển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số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xe</a:t>
            </a:r>
            <a:r>
              <a:rPr lang="en-US">
                <a:latin typeface="Times New Roman"/>
              </a:rPr>
              <a:t>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Method: Post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Form-data: </a:t>
            </a:r>
            <a:r>
              <a:rPr lang="en-US" err="1">
                <a:latin typeface="Times New Roman"/>
              </a:rPr>
              <a:t>plate_img</a:t>
            </a:r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Response:</a:t>
            </a: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6E98B6F-7963-482A-A49B-4EA280DB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4" y="995578"/>
            <a:ext cx="4551527" cy="28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err="1"/>
              <a:t>Hiện</a:t>
            </a:r>
            <a:r>
              <a:rPr lang="en-US" b="1"/>
              <a:t> </a:t>
            </a:r>
            <a:r>
              <a:rPr lang="en-US" b="1" err="1"/>
              <a:t>tại</a:t>
            </a:r>
            <a:endParaRPr lang="en-US" err="1"/>
          </a:p>
          <a:p>
            <a:r>
              <a:rPr lang="en-US">
                <a:latin typeface="Times New Roman"/>
              </a:rPr>
              <a:t>c)   API check-in: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Method: Post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Body: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130DBA-7586-9D33-40CF-20AF2A94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" y="2015081"/>
            <a:ext cx="3971499" cy="131805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F2861E-9A16-1A13-3743-714E9F4FC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83" y="1984986"/>
            <a:ext cx="4193274" cy="23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3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err="1"/>
              <a:t>Hiện</a:t>
            </a:r>
            <a:r>
              <a:rPr lang="en-US" b="1"/>
              <a:t> </a:t>
            </a:r>
            <a:r>
              <a:rPr lang="en-US" b="1" err="1"/>
              <a:t>tại</a:t>
            </a:r>
            <a:endParaRPr lang="en-US" err="1"/>
          </a:p>
          <a:p>
            <a:r>
              <a:rPr lang="en-US">
                <a:latin typeface="Times New Roman"/>
              </a:rPr>
              <a:t>d)   API check-out: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Method: Post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Body:</a:t>
            </a:r>
          </a:p>
          <a:p>
            <a:endParaRPr lang="en-US">
              <a:latin typeface="Times New Roman"/>
            </a:endParaRPr>
          </a:p>
          <a:p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pPr marL="285750" indent="-285750">
              <a:buFont typeface="Calibri"/>
              <a:buChar char="-"/>
            </a:pPr>
            <a:endParaRPr lang="en-US">
              <a:latin typeface="Times New Roman"/>
            </a:endParaRP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89CC1A-477F-6966-98D9-2E8C208F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" y="2016665"/>
            <a:ext cx="4261513" cy="12892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D606D3-FAE8-68A4-4E7C-A79AEDBB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251" y="1552591"/>
            <a:ext cx="3860610" cy="20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6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2. </a:t>
            </a:r>
            <a:r>
              <a:rPr lang="en-US" b="1" err="1"/>
              <a:t>Sắp</a:t>
            </a:r>
            <a:r>
              <a:rPr lang="en-US" b="1"/>
              <a:t> </a:t>
            </a:r>
            <a:r>
              <a:rPr lang="en-US" b="1" err="1"/>
              <a:t>tới</a:t>
            </a:r>
            <a:endParaRPr lang="en-US" b="1"/>
          </a:p>
          <a:p>
            <a:pPr marL="285750" indent="-285750">
              <a:buFont typeface="Calibri"/>
              <a:buChar char="-"/>
            </a:pPr>
            <a:r>
              <a:rPr lang="en-US">
                <a:latin typeface="Times New Roman"/>
              </a:rPr>
              <a:t>Deploy API </a:t>
            </a:r>
            <a:r>
              <a:rPr lang="en-US" err="1">
                <a:latin typeface="Times New Roman"/>
              </a:rPr>
              <a:t>lên</a:t>
            </a:r>
            <a:r>
              <a:rPr lang="en-US">
                <a:latin typeface="Times New Roman"/>
              </a:rPr>
              <a:t> Internet.</a:t>
            </a:r>
          </a:p>
          <a:p>
            <a:r>
              <a:rPr lang="en-US" b="1">
                <a:latin typeface="Times New Roman"/>
              </a:rPr>
              <a:t>3. Khó </a:t>
            </a:r>
            <a:r>
              <a:rPr lang="en-US" b="1" err="1">
                <a:latin typeface="Times New Roman"/>
              </a:rPr>
              <a:t>khăn</a:t>
            </a:r>
            <a:r>
              <a:rPr lang="en-US" b="1">
                <a:latin typeface="Times New Roman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Times New Roman"/>
              </a:rPr>
              <a:t>Đang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gặp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khó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khăn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trong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việc</a:t>
            </a:r>
            <a:r>
              <a:rPr lang="en-US">
                <a:latin typeface="Times New Roman"/>
              </a:rPr>
              <a:t> deploy, </a:t>
            </a:r>
            <a:r>
              <a:rPr lang="en-US" err="1">
                <a:latin typeface="Times New Roman"/>
              </a:rPr>
              <a:t>khó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tìm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máy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chủ</a:t>
            </a:r>
            <a:r>
              <a:rPr lang="en-US">
                <a:latin typeface="Times New Roman"/>
              </a:rPr>
              <a:t> free </a:t>
            </a:r>
            <a:r>
              <a:rPr lang="en-US" err="1">
                <a:latin typeface="Times New Roman"/>
              </a:rPr>
              <a:t>để</a:t>
            </a:r>
            <a:r>
              <a:rPr lang="en-US">
                <a:latin typeface="Times New Roman"/>
              </a:rPr>
              <a:t> deploy AI </a:t>
            </a:r>
            <a:r>
              <a:rPr lang="en-US" err="1">
                <a:latin typeface="Times New Roman"/>
              </a:rPr>
              <a:t>xử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lý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nhận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diện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vì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kích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thước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lớn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hơn</a:t>
            </a:r>
            <a:r>
              <a:rPr lang="en-US">
                <a:latin typeface="Times New Roman"/>
              </a:rPr>
              <a:t> </a:t>
            </a:r>
            <a:r>
              <a:rPr lang="en-US" err="1">
                <a:latin typeface="Times New Roman"/>
              </a:rPr>
              <a:t>các</a:t>
            </a:r>
            <a:r>
              <a:rPr lang="en-US">
                <a:latin typeface="Times New Roman"/>
              </a:rPr>
              <a:t> plan free.</a:t>
            </a:r>
          </a:p>
          <a:p>
            <a:endParaRPr lang="en-US">
              <a:latin typeface="Times New Roman"/>
            </a:endParaRPr>
          </a:p>
          <a:p>
            <a:pPr marL="285750" indent="-285750"/>
            <a:endParaRPr lang="en-US">
              <a:latin typeface="Times New Roman"/>
            </a:endParaRPr>
          </a:p>
          <a:p>
            <a:pPr marL="285750" indent="-285750"/>
            <a:endParaRPr lang="en-US">
              <a:latin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7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0"/>
          <p:cNvSpPr txBox="1">
            <a:spLocks noGrp="1"/>
          </p:cNvSpPr>
          <p:nvPr>
            <p:ph type="title"/>
          </p:nvPr>
        </p:nvSpPr>
        <p:spPr>
          <a:xfrm>
            <a:off x="713225" y="2191800"/>
            <a:ext cx="4164000" cy="1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	Mobile</a:t>
            </a:r>
            <a:endParaRPr sz="4400"/>
          </a:p>
        </p:txBody>
      </p:sp>
      <p:sp>
        <p:nvSpPr>
          <p:cNvPr id="1236" name="Google Shape;1236;p30"/>
          <p:cNvSpPr txBox="1">
            <a:spLocks noGrp="1"/>
          </p:cNvSpPr>
          <p:nvPr>
            <p:ph type="title" idx="2"/>
          </p:nvPr>
        </p:nvSpPr>
        <p:spPr>
          <a:xfrm>
            <a:off x="1480654" y="1440300"/>
            <a:ext cx="16521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37" name="Google Shape;1237;p30"/>
          <p:cNvSpPr/>
          <p:nvPr/>
        </p:nvSpPr>
        <p:spPr>
          <a:xfrm>
            <a:off x="729154" y="1440300"/>
            <a:ext cx="751500" cy="751500"/>
          </a:xfrm>
          <a:prstGeom prst="mathMultiply">
            <a:avLst>
              <a:gd name="adj1" fmla="val 1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8" name="Google Shape;1238;p30"/>
          <p:cNvGrpSpPr/>
          <p:nvPr/>
        </p:nvGrpSpPr>
        <p:grpSpPr>
          <a:xfrm>
            <a:off x="6268645" y="1024579"/>
            <a:ext cx="3104705" cy="2523600"/>
            <a:chOff x="132320" y="1677597"/>
            <a:chExt cx="3104705" cy="2523600"/>
          </a:xfrm>
        </p:grpSpPr>
        <p:sp>
          <p:nvSpPr>
            <p:cNvPr id="1239" name="Google Shape;1239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42" name="Google Shape;1242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45" name="Google Shape;1245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48" name="Google Shape;1248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0" name="Google Shape;1250;p30"/>
          <p:cNvSpPr/>
          <p:nvPr/>
        </p:nvSpPr>
        <p:spPr>
          <a:xfrm>
            <a:off x="5362951" y="2857225"/>
            <a:ext cx="605650" cy="556600"/>
          </a:xfrm>
          <a:custGeom>
            <a:avLst/>
            <a:gdLst/>
            <a:ahLst/>
            <a:cxnLst/>
            <a:rect l="l" t="t" r="r" b="b"/>
            <a:pathLst>
              <a:path w="24226" h="22264" extrusionOk="0">
                <a:moveTo>
                  <a:pt x="20332" y="1189"/>
                </a:moveTo>
                <a:cubicBezTo>
                  <a:pt x="21823" y="1189"/>
                  <a:pt x="23036" y="2403"/>
                  <a:pt x="23036" y="3894"/>
                </a:cubicBezTo>
                <a:lnTo>
                  <a:pt x="23036" y="11997"/>
                </a:lnTo>
                <a:cubicBezTo>
                  <a:pt x="23036" y="13489"/>
                  <a:pt x="21823" y="14702"/>
                  <a:pt x="20332" y="14702"/>
                </a:cubicBezTo>
                <a:lnTo>
                  <a:pt x="18134" y="14702"/>
                </a:lnTo>
                <a:lnTo>
                  <a:pt x="13558" y="19277"/>
                </a:lnTo>
                <a:lnTo>
                  <a:pt x="13734" y="14702"/>
                </a:lnTo>
                <a:lnTo>
                  <a:pt x="3895" y="14702"/>
                </a:lnTo>
                <a:cubicBezTo>
                  <a:pt x="2403" y="14702"/>
                  <a:pt x="1190" y="13489"/>
                  <a:pt x="1190" y="11997"/>
                </a:cubicBezTo>
                <a:lnTo>
                  <a:pt x="1190" y="3894"/>
                </a:lnTo>
                <a:cubicBezTo>
                  <a:pt x="1190" y="2403"/>
                  <a:pt x="2403" y="1189"/>
                  <a:pt x="3895" y="1189"/>
                </a:cubicBezTo>
                <a:close/>
                <a:moveTo>
                  <a:pt x="3895" y="0"/>
                </a:moveTo>
                <a:cubicBezTo>
                  <a:pt x="1747" y="0"/>
                  <a:pt x="0" y="1747"/>
                  <a:pt x="0" y="3894"/>
                </a:cubicBezTo>
                <a:lnTo>
                  <a:pt x="0" y="11997"/>
                </a:lnTo>
                <a:cubicBezTo>
                  <a:pt x="0" y="14145"/>
                  <a:pt x="1747" y="15891"/>
                  <a:pt x="3895" y="15891"/>
                </a:cubicBezTo>
                <a:lnTo>
                  <a:pt x="12499" y="15891"/>
                </a:lnTo>
                <a:lnTo>
                  <a:pt x="12254" y="22264"/>
                </a:lnTo>
                <a:lnTo>
                  <a:pt x="18626" y="15891"/>
                </a:lnTo>
                <a:lnTo>
                  <a:pt x="20332" y="15891"/>
                </a:lnTo>
                <a:cubicBezTo>
                  <a:pt x="22479" y="15891"/>
                  <a:pt x="24226" y="14145"/>
                  <a:pt x="24226" y="11997"/>
                </a:cubicBezTo>
                <a:lnTo>
                  <a:pt x="24226" y="3894"/>
                </a:lnTo>
                <a:cubicBezTo>
                  <a:pt x="24226" y="1747"/>
                  <a:pt x="22479" y="0"/>
                  <a:pt x="20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30"/>
          <p:cNvGrpSpPr/>
          <p:nvPr/>
        </p:nvGrpSpPr>
        <p:grpSpPr>
          <a:xfrm>
            <a:off x="6404725" y="1334450"/>
            <a:ext cx="1569350" cy="460875"/>
            <a:chOff x="2064275" y="584400"/>
            <a:chExt cx="1569350" cy="460875"/>
          </a:xfrm>
        </p:grpSpPr>
        <p:sp>
          <p:nvSpPr>
            <p:cNvPr id="1252" name="Google Shape;1252;p30"/>
            <p:cNvSpPr/>
            <p:nvPr/>
          </p:nvSpPr>
          <p:spPr>
            <a:xfrm>
              <a:off x="3546325" y="59285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2064275" y="584400"/>
              <a:ext cx="1511700" cy="460875"/>
              <a:chOff x="2064275" y="584400"/>
              <a:chExt cx="1511700" cy="460875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2064275" y="628375"/>
                <a:ext cx="1511700" cy="416900"/>
              </a:xfrm>
              <a:custGeom>
                <a:avLst/>
                <a:gdLst/>
                <a:ahLst/>
                <a:cxnLst/>
                <a:rect l="l" t="t" r="r" b="b"/>
                <a:pathLst>
                  <a:path w="60468" h="16676" extrusionOk="0">
                    <a:moveTo>
                      <a:pt x="5878" y="1"/>
                    </a:moveTo>
                    <a:cubicBezTo>
                      <a:pt x="2637" y="1"/>
                      <a:pt x="1" y="2636"/>
                      <a:pt x="1" y="5877"/>
                    </a:cubicBezTo>
                    <a:lnTo>
                      <a:pt x="1" y="16080"/>
                    </a:lnTo>
                    <a:cubicBezTo>
                      <a:pt x="1" y="16409"/>
                      <a:pt x="267" y="16675"/>
                      <a:pt x="595" y="16675"/>
                    </a:cubicBezTo>
                    <a:cubicBezTo>
                      <a:pt x="923" y="16675"/>
                      <a:pt x="1190" y="16409"/>
                      <a:pt x="1190" y="16080"/>
                    </a:cubicBezTo>
                    <a:lnTo>
                      <a:pt x="1190" y="5877"/>
                    </a:lnTo>
                    <a:cubicBezTo>
                      <a:pt x="1190" y="3293"/>
                      <a:pt x="3293" y="1190"/>
                      <a:pt x="5878" y="1190"/>
                    </a:cubicBezTo>
                    <a:lnTo>
                      <a:pt x="59873" y="1190"/>
                    </a:lnTo>
                    <a:cubicBezTo>
                      <a:pt x="60201" y="1190"/>
                      <a:pt x="60468" y="923"/>
                      <a:pt x="60468" y="595"/>
                    </a:cubicBezTo>
                    <a:cubicBezTo>
                      <a:pt x="60468" y="267"/>
                      <a:pt x="60201" y="1"/>
                      <a:pt x="59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2519400" y="599275"/>
                <a:ext cx="87950" cy="8795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504525" y="584400"/>
                <a:ext cx="1176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4708" extrusionOk="0">
                    <a:moveTo>
                      <a:pt x="3518" y="1190"/>
                    </a:moveTo>
                    <a:lnTo>
                      <a:pt x="3518" y="3518"/>
                    </a:lnTo>
                    <a:lnTo>
                      <a:pt x="1190" y="3518"/>
                    </a:lnTo>
                    <a:lnTo>
                      <a:pt x="1190" y="1190"/>
                    </a:lnTo>
                    <a:close/>
                    <a:moveTo>
                      <a:pt x="1" y="1"/>
                    </a:moveTo>
                    <a:lnTo>
                      <a:pt x="1" y="4707"/>
                    </a:lnTo>
                    <a:lnTo>
                      <a:pt x="4707" y="4707"/>
                    </a:lnTo>
                    <a:lnTo>
                      <a:pt x="4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7" name="Google Shape;1257;p30"/>
          <p:cNvSpPr/>
          <p:nvPr/>
        </p:nvSpPr>
        <p:spPr>
          <a:xfrm>
            <a:off x="6616000" y="1599475"/>
            <a:ext cx="1494000" cy="136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30"/>
          <p:cNvSpPr/>
          <p:nvPr/>
        </p:nvSpPr>
        <p:spPr>
          <a:xfrm>
            <a:off x="8490850" y="1334450"/>
            <a:ext cx="724550" cy="556625"/>
          </a:xfrm>
          <a:custGeom>
            <a:avLst/>
            <a:gdLst/>
            <a:ahLst/>
            <a:cxnLst/>
            <a:rect l="l" t="t" r="r" b="b"/>
            <a:pathLst>
              <a:path w="28982" h="22265" extrusionOk="0">
                <a:moveTo>
                  <a:pt x="25088" y="1190"/>
                </a:moveTo>
                <a:cubicBezTo>
                  <a:pt x="26579" y="1190"/>
                  <a:pt x="27793" y="2403"/>
                  <a:pt x="27793" y="3895"/>
                </a:cubicBezTo>
                <a:lnTo>
                  <a:pt x="27793" y="11998"/>
                </a:lnTo>
                <a:cubicBezTo>
                  <a:pt x="27793" y="13489"/>
                  <a:pt x="26579" y="14702"/>
                  <a:pt x="25088" y="14702"/>
                </a:cubicBezTo>
                <a:lnTo>
                  <a:pt x="22890" y="14702"/>
                </a:lnTo>
                <a:lnTo>
                  <a:pt x="18314" y="19278"/>
                </a:lnTo>
                <a:lnTo>
                  <a:pt x="18490" y="14702"/>
                </a:lnTo>
                <a:lnTo>
                  <a:pt x="3894" y="14702"/>
                </a:lnTo>
                <a:cubicBezTo>
                  <a:pt x="2403" y="14702"/>
                  <a:pt x="1190" y="13489"/>
                  <a:pt x="1190" y="11998"/>
                </a:cubicBezTo>
                <a:lnTo>
                  <a:pt x="1190" y="3895"/>
                </a:lnTo>
                <a:cubicBezTo>
                  <a:pt x="1190" y="2403"/>
                  <a:pt x="2403" y="1190"/>
                  <a:pt x="3894" y="1190"/>
                </a:cubicBezTo>
                <a:close/>
                <a:moveTo>
                  <a:pt x="3894" y="1"/>
                </a:moveTo>
                <a:cubicBezTo>
                  <a:pt x="1748" y="1"/>
                  <a:pt x="1" y="1748"/>
                  <a:pt x="1" y="3895"/>
                </a:cubicBezTo>
                <a:lnTo>
                  <a:pt x="1" y="11998"/>
                </a:lnTo>
                <a:cubicBezTo>
                  <a:pt x="1" y="14145"/>
                  <a:pt x="1748" y="15891"/>
                  <a:pt x="3894" y="15891"/>
                </a:cubicBezTo>
                <a:lnTo>
                  <a:pt x="17255" y="15891"/>
                </a:lnTo>
                <a:lnTo>
                  <a:pt x="17009" y="22265"/>
                </a:lnTo>
                <a:lnTo>
                  <a:pt x="23382" y="15891"/>
                </a:lnTo>
                <a:lnTo>
                  <a:pt x="25088" y="15891"/>
                </a:lnTo>
                <a:cubicBezTo>
                  <a:pt x="27235" y="15891"/>
                  <a:pt x="28982" y="14145"/>
                  <a:pt x="28982" y="11998"/>
                </a:cubicBezTo>
                <a:lnTo>
                  <a:pt x="28982" y="3895"/>
                </a:lnTo>
                <a:cubicBezTo>
                  <a:pt x="28982" y="1748"/>
                  <a:pt x="27235" y="1"/>
                  <a:pt x="25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30"/>
          <p:cNvGrpSpPr/>
          <p:nvPr/>
        </p:nvGrpSpPr>
        <p:grpSpPr>
          <a:xfrm>
            <a:off x="8660190" y="1405063"/>
            <a:ext cx="385608" cy="253042"/>
            <a:chOff x="2733050" y="3872800"/>
            <a:chExt cx="432975" cy="284125"/>
          </a:xfrm>
        </p:grpSpPr>
        <p:sp>
          <p:nvSpPr>
            <p:cNvPr id="1260" name="Google Shape;1260;p30"/>
            <p:cNvSpPr/>
            <p:nvPr/>
          </p:nvSpPr>
          <p:spPr>
            <a:xfrm>
              <a:off x="2733050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4875" y="1"/>
                  </a:moveTo>
                  <a:lnTo>
                    <a:pt x="0" y="2278"/>
                  </a:lnTo>
                  <a:lnTo>
                    <a:pt x="0" y="4034"/>
                  </a:lnTo>
                  <a:lnTo>
                    <a:pt x="4875" y="6312"/>
                  </a:lnTo>
                  <a:lnTo>
                    <a:pt x="4875" y="4900"/>
                  </a:lnTo>
                  <a:lnTo>
                    <a:pt x="1068" y="3156"/>
                  </a:lnTo>
                  <a:lnTo>
                    <a:pt x="4875" y="1413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2873925" y="3872800"/>
              <a:ext cx="154825" cy="284125"/>
            </a:xfrm>
            <a:custGeom>
              <a:avLst/>
              <a:gdLst/>
              <a:ahLst/>
              <a:cxnLst/>
              <a:rect l="l" t="t" r="r" b="b"/>
              <a:pathLst>
                <a:path w="6193" h="11365" extrusionOk="0">
                  <a:moveTo>
                    <a:pt x="4555" y="1"/>
                  </a:moveTo>
                  <a:lnTo>
                    <a:pt x="0" y="11365"/>
                  </a:lnTo>
                  <a:lnTo>
                    <a:pt x="1626" y="11365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3044125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1" y="1"/>
                  </a:moveTo>
                  <a:lnTo>
                    <a:pt x="1" y="1413"/>
                  </a:lnTo>
                  <a:lnTo>
                    <a:pt x="3797" y="3156"/>
                  </a:lnTo>
                  <a:lnTo>
                    <a:pt x="1" y="4900"/>
                  </a:lnTo>
                  <a:lnTo>
                    <a:pt x="1" y="6312"/>
                  </a:lnTo>
                  <a:lnTo>
                    <a:pt x="4876" y="4034"/>
                  </a:lnTo>
                  <a:lnTo>
                    <a:pt x="4876" y="22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30"/>
          <p:cNvSpPr/>
          <p:nvPr/>
        </p:nvSpPr>
        <p:spPr>
          <a:xfrm>
            <a:off x="8282700" y="1971125"/>
            <a:ext cx="932700" cy="9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30"/>
          <p:cNvGrpSpPr/>
          <p:nvPr/>
        </p:nvGrpSpPr>
        <p:grpSpPr>
          <a:xfrm>
            <a:off x="5228970" y="2531129"/>
            <a:ext cx="3104705" cy="2523600"/>
            <a:chOff x="132320" y="1677597"/>
            <a:chExt cx="3104705" cy="2523600"/>
          </a:xfrm>
        </p:grpSpPr>
        <p:sp>
          <p:nvSpPr>
            <p:cNvPr id="1265" name="Google Shape;1265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7" name="Google Shape;1267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68" name="Google Shape;1268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71" name="Google Shape;1271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74" name="Google Shape;1274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7331875" y="4776075"/>
            <a:ext cx="821600" cy="117650"/>
            <a:chOff x="5181550" y="4132300"/>
            <a:chExt cx="821600" cy="117650"/>
          </a:xfrm>
        </p:grpSpPr>
        <p:sp>
          <p:nvSpPr>
            <p:cNvPr id="1277" name="Google Shape;1277;p30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7375850" y="4634875"/>
            <a:ext cx="777625" cy="117650"/>
            <a:chOff x="5225525" y="3991100"/>
            <a:chExt cx="777625" cy="117650"/>
          </a:xfrm>
        </p:grpSpPr>
        <p:sp>
          <p:nvSpPr>
            <p:cNvPr id="1282" name="Google Shape;1282;p30"/>
            <p:cNvSpPr/>
            <p:nvPr/>
          </p:nvSpPr>
          <p:spPr>
            <a:xfrm>
              <a:off x="5225525" y="4035050"/>
              <a:ext cx="719950" cy="29725"/>
            </a:xfrm>
            <a:custGeom>
              <a:avLst/>
              <a:gdLst/>
              <a:ahLst/>
              <a:cxnLst/>
              <a:rect l="l" t="t" r="r" b="b"/>
              <a:pathLst>
                <a:path w="28798" h="1189" extrusionOk="0">
                  <a:moveTo>
                    <a:pt x="595" y="1"/>
                  </a:moveTo>
                  <a:cubicBezTo>
                    <a:pt x="267" y="1"/>
                    <a:pt x="0" y="266"/>
                    <a:pt x="0" y="594"/>
                  </a:cubicBezTo>
                  <a:cubicBezTo>
                    <a:pt x="0" y="924"/>
                    <a:pt x="267" y="1189"/>
                    <a:pt x="595" y="1189"/>
                  </a:cubicBezTo>
                  <a:lnTo>
                    <a:pt x="28203" y="1189"/>
                  </a:lnTo>
                  <a:cubicBezTo>
                    <a:pt x="28532" y="1189"/>
                    <a:pt x="28798" y="924"/>
                    <a:pt x="28798" y="594"/>
                  </a:cubicBezTo>
                  <a:cubicBezTo>
                    <a:pt x="28798" y="266"/>
                    <a:pt x="28532" y="1"/>
                    <a:pt x="2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5915850" y="3999500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0" y="1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5704325" y="40059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5689450" y="3991100"/>
              <a:ext cx="117675" cy="117650"/>
            </a:xfrm>
            <a:custGeom>
              <a:avLst/>
              <a:gdLst/>
              <a:ahLst/>
              <a:cxnLst/>
              <a:rect l="l" t="t" r="r" b="b"/>
              <a:pathLst>
                <a:path w="4707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4706"/>
                  </a:lnTo>
                  <a:lnTo>
                    <a:pt x="4707" y="4706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30"/>
          <p:cNvSpPr/>
          <p:nvPr/>
        </p:nvSpPr>
        <p:spPr>
          <a:xfrm>
            <a:off x="5376223" y="2897350"/>
            <a:ext cx="2790586" cy="29750"/>
          </a:xfrm>
          <a:custGeom>
            <a:avLst/>
            <a:gdLst/>
            <a:ahLst/>
            <a:cxnLst/>
            <a:rect l="l" t="t" r="r" b="b"/>
            <a:pathLst>
              <a:path w="53058" h="1190" extrusionOk="0">
                <a:moveTo>
                  <a:pt x="0" y="0"/>
                </a:moveTo>
                <a:lnTo>
                  <a:pt x="0" y="1189"/>
                </a:lnTo>
                <a:lnTo>
                  <a:pt x="53057" y="1189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0"/>
          <p:cNvSpPr/>
          <p:nvPr/>
        </p:nvSpPr>
        <p:spPr>
          <a:xfrm>
            <a:off x="5376223" y="2999775"/>
            <a:ext cx="2790586" cy="29725"/>
          </a:xfrm>
          <a:custGeom>
            <a:avLst/>
            <a:gdLst/>
            <a:ahLst/>
            <a:cxnLst/>
            <a:rect l="l" t="t" r="r" b="b"/>
            <a:pathLst>
              <a:path w="53058" h="1189" extrusionOk="0">
                <a:moveTo>
                  <a:pt x="0" y="0"/>
                </a:moveTo>
                <a:lnTo>
                  <a:pt x="0" y="1188"/>
                </a:lnTo>
                <a:lnTo>
                  <a:pt x="53057" y="1188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0"/>
          <p:cNvSpPr/>
          <p:nvPr/>
        </p:nvSpPr>
        <p:spPr>
          <a:xfrm>
            <a:off x="5376223" y="3102175"/>
            <a:ext cx="2790586" cy="29775"/>
          </a:xfrm>
          <a:custGeom>
            <a:avLst/>
            <a:gdLst/>
            <a:ahLst/>
            <a:cxnLst/>
            <a:rect l="l" t="t" r="r" b="b"/>
            <a:pathLst>
              <a:path w="53058" h="1191" extrusionOk="0">
                <a:moveTo>
                  <a:pt x="0" y="1"/>
                </a:moveTo>
                <a:lnTo>
                  <a:pt x="0" y="1190"/>
                </a:lnTo>
                <a:lnTo>
                  <a:pt x="53057" y="1190"/>
                </a:lnTo>
                <a:lnTo>
                  <a:pt x="530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30"/>
          <p:cNvSpPr/>
          <p:nvPr/>
        </p:nvSpPr>
        <p:spPr>
          <a:xfrm>
            <a:off x="5376223" y="3204575"/>
            <a:ext cx="1877116" cy="29750"/>
          </a:xfrm>
          <a:custGeom>
            <a:avLst/>
            <a:gdLst/>
            <a:ahLst/>
            <a:cxnLst/>
            <a:rect l="l" t="t" r="r" b="b"/>
            <a:pathLst>
              <a:path w="35690" h="1190" extrusionOk="0">
                <a:moveTo>
                  <a:pt x="0" y="1"/>
                </a:moveTo>
                <a:lnTo>
                  <a:pt x="0" y="1190"/>
                </a:lnTo>
                <a:lnTo>
                  <a:pt x="35690" y="1190"/>
                </a:lnTo>
                <a:lnTo>
                  <a:pt x="356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0"/>
          <p:cNvSpPr/>
          <p:nvPr/>
        </p:nvSpPr>
        <p:spPr>
          <a:xfrm>
            <a:off x="5362950" y="4233800"/>
            <a:ext cx="459200" cy="370200"/>
          </a:xfrm>
          <a:custGeom>
            <a:avLst/>
            <a:gdLst/>
            <a:ahLst/>
            <a:cxnLst/>
            <a:rect l="l" t="t" r="r" b="b"/>
            <a:pathLst>
              <a:path w="18368" h="14808" extrusionOk="0">
                <a:moveTo>
                  <a:pt x="9185" y="1"/>
                </a:moveTo>
                <a:cubicBezTo>
                  <a:pt x="5621" y="1"/>
                  <a:pt x="2387" y="1407"/>
                  <a:pt x="0" y="3690"/>
                </a:cubicBezTo>
                <a:lnTo>
                  <a:pt x="1340" y="5091"/>
                </a:lnTo>
                <a:cubicBezTo>
                  <a:pt x="3381" y="3138"/>
                  <a:pt x="6137" y="1939"/>
                  <a:pt x="9185" y="1937"/>
                </a:cubicBezTo>
                <a:cubicBezTo>
                  <a:pt x="12232" y="1939"/>
                  <a:pt x="14989" y="3138"/>
                  <a:pt x="17030" y="5091"/>
                </a:cubicBezTo>
                <a:lnTo>
                  <a:pt x="18368" y="3690"/>
                </a:lnTo>
                <a:cubicBezTo>
                  <a:pt x="15983" y="1407"/>
                  <a:pt x="12749" y="1"/>
                  <a:pt x="9185" y="1"/>
                </a:cubicBezTo>
                <a:close/>
                <a:moveTo>
                  <a:pt x="9185" y="4121"/>
                </a:moveTo>
                <a:cubicBezTo>
                  <a:pt x="6726" y="4122"/>
                  <a:pt x="4499" y="5095"/>
                  <a:pt x="2853" y="6670"/>
                </a:cubicBezTo>
                <a:lnTo>
                  <a:pt x="4191" y="8070"/>
                </a:lnTo>
                <a:cubicBezTo>
                  <a:pt x="5492" y="6825"/>
                  <a:pt x="7243" y="6060"/>
                  <a:pt x="9185" y="6058"/>
                </a:cubicBezTo>
                <a:cubicBezTo>
                  <a:pt x="11126" y="6060"/>
                  <a:pt x="12878" y="6825"/>
                  <a:pt x="14178" y="8070"/>
                </a:cubicBezTo>
                <a:lnTo>
                  <a:pt x="15517" y="6670"/>
                </a:lnTo>
                <a:cubicBezTo>
                  <a:pt x="13871" y="5095"/>
                  <a:pt x="11644" y="4122"/>
                  <a:pt x="9185" y="4121"/>
                </a:cubicBezTo>
                <a:close/>
                <a:moveTo>
                  <a:pt x="9185" y="8143"/>
                </a:moveTo>
                <a:cubicBezTo>
                  <a:pt x="7804" y="8143"/>
                  <a:pt x="6555" y="8689"/>
                  <a:pt x="5631" y="9573"/>
                </a:cubicBezTo>
                <a:lnTo>
                  <a:pt x="6969" y="10973"/>
                </a:lnTo>
                <a:cubicBezTo>
                  <a:pt x="7548" y="10419"/>
                  <a:pt x="8322" y="10081"/>
                  <a:pt x="9185" y="10081"/>
                </a:cubicBezTo>
                <a:cubicBezTo>
                  <a:pt x="10048" y="10081"/>
                  <a:pt x="10822" y="10419"/>
                  <a:pt x="11400" y="10973"/>
                </a:cubicBezTo>
                <a:lnTo>
                  <a:pt x="12739" y="9573"/>
                </a:lnTo>
                <a:cubicBezTo>
                  <a:pt x="11815" y="8689"/>
                  <a:pt x="10565" y="8143"/>
                  <a:pt x="9185" y="8143"/>
                </a:cubicBezTo>
                <a:close/>
                <a:moveTo>
                  <a:pt x="9185" y="11766"/>
                </a:moveTo>
                <a:cubicBezTo>
                  <a:pt x="8344" y="11766"/>
                  <a:pt x="7664" y="12447"/>
                  <a:pt x="7664" y="13287"/>
                </a:cubicBezTo>
                <a:cubicBezTo>
                  <a:pt x="7664" y="14127"/>
                  <a:pt x="8344" y="14808"/>
                  <a:pt x="9185" y="14808"/>
                </a:cubicBezTo>
                <a:cubicBezTo>
                  <a:pt x="10025" y="14808"/>
                  <a:pt x="10706" y="14127"/>
                  <a:pt x="10706" y="13287"/>
                </a:cubicBezTo>
                <a:cubicBezTo>
                  <a:pt x="10706" y="12447"/>
                  <a:pt x="10025" y="11766"/>
                  <a:pt x="9185" y="117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0"/>
          <p:cNvGrpSpPr/>
          <p:nvPr/>
        </p:nvGrpSpPr>
        <p:grpSpPr>
          <a:xfrm>
            <a:off x="5376225" y="3343325"/>
            <a:ext cx="955450" cy="330775"/>
            <a:chOff x="2743375" y="769475"/>
            <a:chExt cx="955450" cy="330775"/>
          </a:xfrm>
        </p:grpSpPr>
        <p:sp>
          <p:nvSpPr>
            <p:cNvPr id="1292" name="Google Shape;1292;p30"/>
            <p:cNvSpPr/>
            <p:nvPr/>
          </p:nvSpPr>
          <p:spPr>
            <a:xfrm>
              <a:off x="2875725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3141200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3" y="0"/>
                  </a:lnTo>
                  <a:lnTo>
                    <a:pt x="6393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3406675" y="854975"/>
              <a:ext cx="159800" cy="159800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0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0" y="6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743375" y="769475"/>
              <a:ext cx="955450" cy="330775"/>
            </a:xfrm>
            <a:custGeom>
              <a:avLst/>
              <a:gdLst/>
              <a:ahLst/>
              <a:cxnLst/>
              <a:rect l="l" t="t" r="r" b="b"/>
              <a:pathLst>
                <a:path w="38218" h="13231" extrusionOk="0">
                  <a:moveTo>
                    <a:pt x="37029" y="1190"/>
                  </a:moveTo>
                  <a:lnTo>
                    <a:pt x="37029" y="12041"/>
                  </a:lnTo>
                  <a:lnTo>
                    <a:pt x="1190" y="12041"/>
                  </a:lnTo>
                  <a:lnTo>
                    <a:pt x="1190" y="1190"/>
                  </a:lnTo>
                  <a:close/>
                  <a:moveTo>
                    <a:pt x="1" y="1"/>
                  </a:moveTo>
                  <a:lnTo>
                    <a:pt x="1" y="13230"/>
                  </a:lnTo>
                  <a:lnTo>
                    <a:pt x="38218" y="13230"/>
                  </a:lnTo>
                  <a:lnTo>
                    <a:pt x="38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0"/>
          <p:cNvGrpSpPr/>
          <p:nvPr/>
        </p:nvGrpSpPr>
        <p:grpSpPr>
          <a:xfrm>
            <a:off x="5968600" y="4185375"/>
            <a:ext cx="333150" cy="418625"/>
            <a:chOff x="5564900" y="3052425"/>
            <a:chExt cx="333150" cy="418625"/>
          </a:xfrm>
        </p:grpSpPr>
        <p:sp>
          <p:nvSpPr>
            <p:cNvPr id="1297" name="Google Shape;1297;p30"/>
            <p:cNvSpPr/>
            <p:nvPr/>
          </p:nvSpPr>
          <p:spPr>
            <a:xfrm>
              <a:off x="559372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1"/>
                  </a:moveTo>
                  <a:cubicBezTo>
                    <a:pt x="0" y="2127"/>
                    <a:pt x="1456" y="3569"/>
                    <a:pt x="2625" y="4728"/>
                  </a:cubicBezTo>
                  <a:cubicBezTo>
                    <a:pt x="3405" y="5500"/>
                    <a:pt x="4141" y="6230"/>
                    <a:pt x="4141" y="6880"/>
                  </a:cubicBezTo>
                  <a:lnTo>
                    <a:pt x="5330" y="6880"/>
                  </a:lnTo>
                  <a:cubicBezTo>
                    <a:pt x="5330" y="5734"/>
                    <a:pt x="4423" y="4836"/>
                    <a:pt x="3462" y="3884"/>
                  </a:cubicBezTo>
                  <a:cubicBezTo>
                    <a:pt x="2345" y="2776"/>
                    <a:pt x="1189" y="1632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59372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0"/>
                  </a:moveTo>
                  <a:cubicBezTo>
                    <a:pt x="4141" y="650"/>
                    <a:pt x="3405" y="1379"/>
                    <a:pt x="2625" y="2151"/>
                  </a:cubicBezTo>
                  <a:cubicBezTo>
                    <a:pt x="1456" y="3311"/>
                    <a:pt x="0" y="4752"/>
                    <a:pt x="0" y="6880"/>
                  </a:cubicBezTo>
                  <a:lnTo>
                    <a:pt x="1189" y="6880"/>
                  </a:lnTo>
                  <a:cubicBezTo>
                    <a:pt x="1189" y="5248"/>
                    <a:pt x="2345" y="4104"/>
                    <a:pt x="3462" y="2996"/>
                  </a:cubicBezTo>
                  <a:cubicBezTo>
                    <a:pt x="4423" y="2045"/>
                    <a:pt x="5330" y="1145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73907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1"/>
                  </a:moveTo>
                  <a:cubicBezTo>
                    <a:pt x="4141" y="1632"/>
                    <a:pt x="2985" y="2776"/>
                    <a:pt x="1868" y="3884"/>
                  </a:cubicBezTo>
                  <a:cubicBezTo>
                    <a:pt x="907" y="4836"/>
                    <a:pt x="0" y="5734"/>
                    <a:pt x="0" y="6880"/>
                  </a:cubicBezTo>
                  <a:lnTo>
                    <a:pt x="1189" y="6880"/>
                  </a:lnTo>
                  <a:cubicBezTo>
                    <a:pt x="1189" y="6230"/>
                    <a:pt x="1925" y="5500"/>
                    <a:pt x="2705" y="4728"/>
                  </a:cubicBezTo>
                  <a:cubicBezTo>
                    <a:pt x="3874" y="3569"/>
                    <a:pt x="5330" y="2127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73907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0"/>
                  </a:moveTo>
                  <a:cubicBezTo>
                    <a:pt x="0" y="1145"/>
                    <a:pt x="907" y="2045"/>
                    <a:pt x="1868" y="2996"/>
                  </a:cubicBezTo>
                  <a:cubicBezTo>
                    <a:pt x="2985" y="4104"/>
                    <a:pt x="4141" y="5248"/>
                    <a:pt x="4141" y="6880"/>
                  </a:cubicBezTo>
                  <a:lnTo>
                    <a:pt x="5330" y="6880"/>
                  </a:lnTo>
                  <a:cubicBezTo>
                    <a:pt x="5330" y="4752"/>
                    <a:pt x="3874" y="3311"/>
                    <a:pt x="2705" y="2151"/>
                  </a:cubicBezTo>
                  <a:cubicBezTo>
                    <a:pt x="1925" y="1379"/>
                    <a:pt x="1189" y="65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663875" y="3159675"/>
              <a:ext cx="138250" cy="87075"/>
            </a:xfrm>
            <a:custGeom>
              <a:avLst/>
              <a:gdLst/>
              <a:ahLst/>
              <a:cxnLst/>
              <a:rect l="l" t="t" r="r" b="b"/>
              <a:pathLst>
                <a:path w="5530" h="3483" extrusionOk="0">
                  <a:moveTo>
                    <a:pt x="1" y="0"/>
                  </a:moveTo>
                  <a:cubicBezTo>
                    <a:pt x="454" y="504"/>
                    <a:pt x="981" y="993"/>
                    <a:pt x="1469" y="1499"/>
                  </a:cubicBezTo>
                  <a:cubicBezTo>
                    <a:pt x="1902" y="1954"/>
                    <a:pt x="2314" y="2422"/>
                    <a:pt x="2594" y="3014"/>
                  </a:cubicBezTo>
                  <a:cubicBezTo>
                    <a:pt x="2663" y="3161"/>
                    <a:pt x="2720" y="3319"/>
                    <a:pt x="2765" y="3483"/>
                  </a:cubicBezTo>
                  <a:cubicBezTo>
                    <a:pt x="2783" y="3413"/>
                    <a:pt x="2806" y="3343"/>
                    <a:pt x="2830" y="3276"/>
                  </a:cubicBezTo>
                  <a:cubicBezTo>
                    <a:pt x="2927" y="3005"/>
                    <a:pt x="3059" y="2761"/>
                    <a:pt x="3208" y="2535"/>
                  </a:cubicBezTo>
                  <a:cubicBezTo>
                    <a:pt x="3506" y="2081"/>
                    <a:pt x="3873" y="1691"/>
                    <a:pt x="4251" y="1306"/>
                  </a:cubicBezTo>
                  <a:cubicBezTo>
                    <a:pt x="4684" y="870"/>
                    <a:pt x="5133" y="440"/>
                    <a:pt x="5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635525" y="3276800"/>
              <a:ext cx="195000" cy="155200"/>
            </a:xfrm>
            <a:custGeom>
              <a:avLst/>
              <a:gdLst/>
              <a:ahLst/>
              <a:cxnLst/>
              <a:rect l="l" t="t" r="r" b="b"/>
              <a:pathLst>
                <a:path w="7800" h="6208" extrusionOk="0">
                  <a:moveTo>
                    <a:pt x="3900" y="1"/>
                  </a:moveTo>
                  <a:cubicBezTo>
                    <a:pt x="3900" y="2"/>
                    <a:pt x="3900" y="3"/>
                    <a:pt x="3900" y="3"/>
                  </a:cubicBezTo>
                  <a:cubicBezTo>
                    <a:pt x="3895" y="3352"/>
                    <a:pt x="646" y="4817"/>
                    <a:pt x="152" y="5021"/>
                  </a:cubicBezTo>
                  <a:cubicBezTo>
                    <a:pt x="94" y="5267"/>
                    <a:pt x="43" y="5626"/>
                    <a:pt x="1" y="6208"/>
                  </a:cubicBezTo>
                  <a:lnTo>
                    <a:pt x="7799" y="6208"/>
                  </a:lnTo>
                  <a:cubicBezTo>
                    <a:pt x="7774" y="5201"/>
                    <a:pt x="7748" y="5124"/>
                    <a:pt x="7718" y="5048"/>
                  </a:cubicBezTo>
                  <a:cubicBezTo>
                    <a:pt x="7718" y="5048"/>
                    <a:pt x="7717" y="5047"/>
                    <a:pt x="7717" y="5047"/>
                  </a:cubicBezTo>
                  <a:lnTo>
                    <a:pt x="7716" y="5048"/>
                  </a:lnTo>
                  <a:cubicBezTo>
                    <a:pt x="7716" y="5048"/>
                    <a:pt x="3903" y="3626"/>
                    <a:pt x="3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564900" y="3052425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564900" y="3441300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30"/>
          <p:cNvGrpSpPr/>
          <p:nvPr/>
        </p:nvGrpSpPr>
        <p:grpSpPr>
          <a:xfrm>
            <a:off x="497600" y="4503175"/>
            <a:ext cx="1124725" cy="100825"/>
            <a:chOff x="3390550" y="1592925"/>
            <a:chExt cx="1124725" cy="100825"/>
          </a:xfrm>
        </p:grpSpPr>
        <p:sp>
          <p:nvSpPr>
            <p:cNvPr id="1306" name="Google Shape;1306;p30"/>
            <p:cNvSpPr/>
            <p:nvPr/>
          </p:nvSpPr>
          <p:spPr>
            <a:xfrm>
              <a:off x="3390550" y="1628475"/>
              <a:ext cx="1067050" cy="29725"/>
            </a:xfrm>
            <a:custGeom>
              <a:avLst/>
              <a:gdLst/>
              <a:ahLst/>
              <a:cxnLst/>
              <a:rect l="l" t="t" r="r" b="b"/>
              <a:pathLst>
                <a:path w="42682" h="1189" extrusionOk="0">
                  <a:moveTo>
                    <a:pt x="595" y="0"/>
                  </a:moveTo>
                  <a:cubicBezTo>
                    <a:pt x="266" y="0"/>
                    <a:pt x="0" y="265"/>
                    <a:pt x="0" y="594"/>
                  </a:cubicBezTo>
                  <a:cubicBezTo>
                    <a:pt x="0" y="923"/>
                    <a:pt x="266" y="1188"/>
                    <a:pt x="595" y="1188"/>
                  </a:cubicBezTo>
                  <a:lnTo>
                    <a:pt x="42088" y="1188"/>
                  </a:lnTo>
                  <a:cubicBezTo>
                    <a:pt x="42416" y="1188"/>
                    <a:pt x="42681" y="923"/>
                    <a:pt x="42681" y="594"/>
                  </a:cubicBezTo>
                  <a:cubicBezTo>
                    <a:pt x="42681" y="265"/>
                    <a:pt x="42416" y="0"/>
                    <a:pt x="4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4427975" y="1592925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1" y="1"/>
                  </a:moveTo>
                  <a:lnTo>
                    <a:pt x="1" y="4032"/>
                  </a:lnTo>
                  <a:lnTo>
                    <a:pt x="3492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815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43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Mobile</a:t>
            </a:r>
            <a:endParaRPr sz="2400"/>
          </a:p>
        </p:txBody>
      </p:sp>
      <p:sp>
        <p:nvSpPr>
          <p:cNvPr id="1859" name="Google Shape;1859;p43"/>
          <p:cNvSpPr txBox="1"/>
          <p:nvPr/>
        </p:nvSpPr>
        <p:spPr>
          <a:xfrm>
            <a:off x="922920" y="1081155"/>
            <a:ext cx="6255116" cy="13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Hiện tại đã hoàn thiện luồng của app mobile nhưng chưa tích hợp API.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grpSp>
        <p:nvGrpSpPr>
          <p:cNvPr id="1866" name="Google Shape;1866;p43"/>
          <p:cNvGrpSpPr/>
          <p:nvPr/>
        </p:nvGrpSpPr>
        <p:grpSpPr>
          <a:xfrm>
            <a:off x="8635500" y="1997438"/>
            <a:ext cx="100800" cy="234700"/>
            <a:chOff x="2387825" y="3261400"/>
            <a:chExt cx="100800" cy="234700"/>
          </a:xfrm>
        </p:grpSpPr>
        <p:sp>
          <p:nvSpPr>
            <p:cNvPr id="1867" name="Google Shape;1867;p43"/>
            <p:cNvSpPr/>
            <p:nvPr/>
          </p:nvSpPr>
          <p:spPr>
            <a:xfrm>
              <a:off x="2423350" y="3261400"/>
              <a:ext cx="29750" cy="177050"/>
            </a:xfrm>
            <a:custGeom>
              <a:avLst/>
              <a:gdLst/>
              <a:ahLst/>
              <a:cxnLst/>
              <a:rect l="l" t="t" r="r" b="b"/>
              <a:pathLst>
                <a:path w="1190" h="7082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6487"/>
                  </a:lnTo>
                  <a:cubicBezTo>
                    <a:pt x="0" y="6815"/>
                    <a:pt x="265" y="7082"/>
                    <a:pt x="595" y="7082"/>
                  </a:cubicBezTo>
                  <a:cubicBezTo>
                    <a:pt x="923" y="7082"/>
                    <a:pt x="1189" y="6815"/>
                    <a:pt x="1189" y="6487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387825" y="3408825"/>
              <a:ext cx="100800" cy="87275"/>
            </a:xfrm>
            <a:custGeom>
              <a:avLst/>
              <a:gdLst/>
              <a:ahLst/>
              <a:cxnLst/>
              <a:rect l="l" t="t" r="r" b="b"/>
              <a:pathLst>
                <a:path w="4032" h="3491" extrusionOk="0">
                  <a:moveTo>
                    <a:pt x="0" y="0"/>
                  </a:moveTo>
                  <a:lnTo>
                    <a:pt x="2016" y="3491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43"/>
          <p:cNvGrpSpPr/>
          <p:nvPr/>
        </p:nvGrpSpPr>
        <p:grpSpPr>
          <a:xfrm>
            <a:off x="8635500" y="707963"/>
            <a:ext cx="100800" cy="1247175"/>
            <a:chOff x="2387825" y="1971925"/>
            <a:chExt cx="100800" cy="1247175"/>
          </a:xfrm>
        </p:grpSpPr>
        <p:sp>
          <p:nvSpPr>
            <p:cNvPr id="1870" name="Google Shape;1870;p43"/>
            <p:cNvSpPr/>
            <p:nvPr/>
          </p:nvSpPr>
          <p:spPr>
            <a:xfrm>
              <a:off x="2423350" y="2029575"/>
              <a:ext cx="29750" cy="1189525"/>
            </a:xfrm>
            <a:custGeom>
              <a:avLst/>
              <a:gdLst/>
              <a:ahLst/>
              <a:cxnLst/>
              <a:rect l="l" t="t" r="r" b="b"/>
              <a:pathLst>
                <a:path w="1190" h="47581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46986"/>
                  </a:lnTo>
                  <a:cubicBezTo>
                    <a:pt x="0" y="47314"/>
                    <a:pt x="265" y="47580"/>
                    <a:pt x="595" y="47580"/>
                  </a:cubicBezTo>
                  <a:cubicBezTo>
                    <a:pt x="923" y="47580"/>
                    <a:pt x="1189" y="47314"/>
                    <a:pt x="1189" y="46986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387825" y="1971925"/>
              <a:ext cx="100800" cy="87300"/>
            </a:xfrm>
            <a:custGeom>
              <a:avLst/>
              <a:gdLst/>
              <a:ahLst/>
              <a:cxnLst/>
              <a:rect l="l" t="t" r="r" b="b"/>
              <a:pathLst>
                <a:path w="4032" h="3492" extrusionOk="0">
                  <a:moveTo>
                    <a:pt x="2016" y="0"/>
                  </a:moveTo>
                  <a:lnTo>
                    <a:pt x="0" y="3491"/>
                  </a:lnTo>
                  <a:lnTo>
                    <a:pt x="4031" y="3491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43"/>
          <p:cNvGrpSpPr/>
          <p:nvPr/>
        </p:nvGrpSpPr>
        <p:grpSpPr>
          <a:xfrm>
            <a:off x="406588" y="4373063"/>
            <a:ext cx="129275" cy="129275"/>
            <a:chOff x="1873325" y="2352375"/>
            <a:chExt cx="129275" cy="129275"/>
          </a:xfrm>
        </p:grpSpPr>
        <p:sp>
          <p:nvSpPr>
            <p:cNvPr id="1873" name="Google Shape;1873;p43"/>
            <p:cNvSpPr/>
            <p:nvPr/>
          </p:nvSpPr>
          <p:spPr>
            <a:xfrm>
              <a:off x="1923075" y="2352375"/>
              <a:ext cx="29775" cy="129275"/>
            </a:xfrm>
            <a:custGeom>
              <a:avLst/>
              <a:gdLst/>
              <a:ahLst/>
              <a:cxnLst/>
              <a:rect l="l" t="t" r="r" b="b"/>
              <a:pathLst>
                <a:path w="1191" h="5171" extrusionOk="0">
                  <a:moveTo>
                    <a:pt x="1" y="0"/>
                  </a:moveTo>
                  <a:lnTo>
                    <a:pt x="1" y="5170"/>
                  </a:lnTo>
                  <a:lnTo>
                    <a:pt x="1190" y="5170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1873325" y="2402125"/>
              <a:ext cx="129275" cy="29750"/>
            </a:xfrm>
            <a:custGeom>
              <a:avLst/>
              <a:gdLst/>
              <a:ahLst/>
              <a:cxnLst/>
              <a:rect l="l" t="t" r="r" b="b"/>
              <a:pathLst>
                <a:path w="5171" h="1190" extrusionOk="0">
                  <a:moveTo>
                    <a:pt x="0" y="1"/>
                  </a:moveTo>
                  <a:lnTo>
                    <a:pt x="0" y="1190"/>
                  </a:lnTo>
                  <a:lnTo>
                    <a:pt x="5171" y="1190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5" name="Google Shape;1875;p43"/>
          <p:cNvGrpSpPr/>
          <p:nvPr/>
        </p:nvGrpSpPr>
        <p:grpSpPr>
          <a:xfrm>
            <a:off x="406588" y="4582663"/>
            <a:ext cx="129275" cy="129275"/>
            <a:chOff x="1873325" y="2561975"/>
            <a:chExt cx="129275" cy="129275"/>
          </a:xfrm>
        </p:grpSpPr>
        <p:sp>
          <p:nvSpPr>
            <p:cNvPr id="1876" name="Google Shape;1876;p43"/>
            <p:cNvSpPr/>
            <p:nvPr/>
          </p:nvSpPr>
          <p:spPr>
            <a:xfrm>
              <a:off x="1923075" y="2561975"/>
              <a:ext cx="29775" cy="129275"/>
            </a:xfrm>
            <a:custGeom>
              <a:avLst/>
              <a:gdLst/>
              <a:ahLst/>
              <a:cxnLst/>
              <a:rect l="l" t="t" r="r" b="b"/>
              <a:pathLst>
                <a:path w="1191" h="5171" extrusionOk="0">
                  <a:moveTo>
                    <a:pt x="1" y="0"/>
                  </a:moveTo>
                  <a:lnTo>
                    <a:pt x="1" y="5171"/>
                  </a:lnTo>
                  <a:lnTo>
                    <a:pt x="1190" y="5171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1873325" y="2611725"/>
              <a:ext cx="129275" cy="29775"/>
            </a:xfrm>
            <a:custGeom>
              <a:avLst/>
              <a:gdLst/>
              <a:ahLst/>
              <a:cxnLst/>
              <a:rect l="l" t="t" r="r" b="b"/>
              <a:pathLst>
                <a:path w="5171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5171" y="1190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43"/>
          <p:cNvGrpSpPr/>
          <p:nvPr/>
        </p:nvGrpSpPr>
        <p:grpSpPr>
          <a:xfrm>
            <a:off x="8593122" y="4582675"/>
            <a:ext cx="169725" cy="167700"/>
            <a:chOff x="5561775" y="2355200"/>
            <a:chExt cx="169725" cy="167700"/>
          </a:xfrm>
        </p:grpSpPr>
        <p:sp>
          <p:nvSpPr>
            <p:cNvPr id="1879" name="Google Shape;1879;p43"/>
            <p:cNvSpPr/>
            <p:nvPr/>
          </p:nvSpPr>
          <p:spPr>
            <a:xfrm>
              <a:off x="5561775" y="2355200"/>
              <a:ext cx="73400" cy="73400"/>
            </a:xfrm>
            <a:custGeom>
              <a:avLst/>
              <a:gdLst/>
              <a:ahLst/>
              <a:cxnLst/>
              <a:rect l="l" t="t" r="r" b="b"/>
              <a:pathLst>
                <a:path w="2936" h="2936" extrusionOk="0">
                  <a:moveTo>
                    <a:pt x="0" y="1"/>
                  </a:moveTo>
                  <a:lnTo>
                    <a:pt x="0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5658075" y="23552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" y="1"/>
                  </a:moveTo>
                  <a:lnTo>
                    <a:pt x="1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5561775" y="2449500"/>
              <a:ext cx="73400" cy="73400"/>
            </a:xfrm>
            <a:custGeom>
              <a:avLst/>
              <a:gdLst/>
              <a:ahLst/>
              <a:cxnLst/>
              <a:rect l="l" t="t" r="r" b="b"/>
              <a:pathLst>
                <a:path w="2936" h="2936" extrusionOk="0">
                  <a:moveTo>
                    <a:pt x="0" y="1"/>
                  </a:moveTo>
                  <a:lnTo>
                    <a:pt x="0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5658075" y="24495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" y="1"/>
                  </a:moveTo>
                  <a:lnTo>
                    <a:pt x="1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85D1424-5E90-AD02-D523-2F03867BC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34" y="1526729"/>
            <a:ext cx="1439294" cy="3091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85680-2156-E320-3A96-397B055B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58" y="1509228"/>
            <a:ext cx="1498206" cy="3123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8"/>
          <p:cNvSpPr txBox="1">
            <a:spLocks noGrp="1"/>
          </p:cNvSpPr>
          <p:nvPr>
            <p:ph type="title"/>
          </p:nvPr>
        </p:nvSpPr>
        <p:spPr>
          <a:xfrm>
            <a:off x="720000" y="5849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Nội dung báo cáo</a:t>
            </a:r>
            <a:endParaRPr sz="360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graphicFrame>
        <p:nvGraphicFramePr>
          <p:cNvPr id="1160" name="Google Shape;1160;p28"/>
          <p:cNvGraphicFramePr/>
          <p:nvPr>
            <p:extLst>
              <p:ext uri="{D42A27DB-BD31-4B8C-83A1-F6EECF244321}">
                <p14:modId xmlns:p14="http://schemas.microsoft.com/office/powerpoint/2010/main" val="1559984512"/>
              </p:ext>
            </p:extLst>
          </p:nvPr>
        </p:nvGraphicFramePr>
        <p:xfrm>
          <a:off x="770800" y="1611087"/>
          <a:ext cx="7704000" cy="1952169"/>
        </p:xfrm>
        <a:graphic>
          <a:graphicData uri="http://schemas.openxmlformats.org/drawingml/2006/table">
            <a:tbl>
              <a:tblPr>
                <a:noFill/>
                <a:tableStyleId>{6BF922B2-76FE-49ED-81E0-79CC9425208A}</a:tableStyleId>
              </a:tblPr>
              <a:tblGrid>
                <a:gridCol w="254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Phần cứng</a:t>
                      </a:r>
                      <a:endParaRPr sz="1800" b="1" u="non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rgbClr val="191919"/>
                          </a:solidFill>
                          <a:latin typeface="Times New Roman" panose="02020603050405020304" pitchFamily="18" charset="0"/>
                          <a:ea typeface="Source Code Pro"/>
                          <a:cs typeface="Times New Roman" panose="02020603050405020304" pitchFamily="18" charset="0"/>
                          <a:sym typeface="Source Code Pro"/>
                        </a:rPr>
                        <a:t>Đỗ Trần Bình</a:t>
                      </a:r>
                      <a:endParaRPr sz="1400">
                        <a:solidFill>
                          <a:srgbClr val="191919"/>
                        </a:solidFill>
                        <a:latin typeface="Times New Roman" panose="02020603050405020304" pitchFamily="18" charset="0"/>
                        <a:ea typeface="Source Code Pro"/>
                        <a:cs typeface="Times New Roman" panose="02020603050405020304" pitchFamily="18" charset="0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Backend</a:t>
                      </a:r>
                      <a:endParaRPr sz="1800" b="1" u="non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rgbClr val="191919"/>
                          </a:solidFill>
                          <a:latin typeface="Times New Roman" panose="02020603050405020304" pitchFamily="18" charset="0"/>
                          <a:ea typeface="Source Code Pro"/>
                          <a:cs typeface="Times New Roman" panose="02020603050405020304" pitchFamily="18" charset="0"/>
                          <a:sym typeface="Source Code Pro"/>
                        </a:rPr>
                        <a:t>Văn Phú Long – Lê Phi Duy</a:t>
                      </a:r>
                      <a:endParaRPr sz="1400">
                        <a:solidFill>
                          <a:srgbClr val="191919"/>
                        </a:solidFill>
                        <a:latin typeface="Times New Roman" panose="02020603050405020304" pitchFamily="18" charset="0"/>
                        <a:ea typeface="Source Code Pro"/>
                        <a:cs typeface="Times New Roman" panose="02020603050405020304" pitchFamily="18" charset="0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u="non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Mobile</a:t>
                      </a:r>
                      <a:endParaRPr sz="1800" b="1" u="non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rgbClr val="191919"/>
                          </a:solidFill>
                          <a:latin typeface="Times New Roman" panose="02020603050405020304" pitchFamily="18" charset="0"/>
                          <a:ea typeface="Source Code Pro"/>
                          <a:cs typeface="Times New Roman" panose="02020603050405020304" pitchFamily="18" charset="0"/>
                          <a:sym typeface="Source Code Pro"/>
                        </a:rPr>
                        <a:t>Lê Ngọc Hưng</a:t>
                      </a:r>
                      <a:endParaRPr sz="1400">
                        <a:solidFill>
                          <a:srgbClr val="191919"/>
                        </a:solidFill>
                        <a:latin typeface="Times New Roman" panose="02020603050405020304" pitchFamily="18" charset="0"/>
                        <a:ea typeface="Source Code Pro"/>
                        <a:cs typeface="Times New Roman" panose="02020603050405020304" pitchFamily="18" charset="0"/>
                        <a:sym typeface="Source Code Pr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59;p43">
            <a:extLst>
              <a:ext uri="{FF2B5EF4-FFF2-40B4-BE49-F238E27FC236}">
                <a16:creationId xmlns:a16="http://schemas.microsoft.com/office/drawing/2014/main" id="{2C674306-7524-8C1C-F951-5413240A70BC}"/>
              </a:ext>
            </a:extLst>
          </p:cNvPr>
          <p:cNvSpPr txBox="1"/>
          <p:nvPr/>
        </p:nvSpPr>
        <p:spPr>
          <a:xfrm>
            <a:off x="922920" y="1081155"/>
            <a:ext cx="6255116" cy="13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Sắp tới: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+ Cải thiện giao diện </a:t>
            </a:r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đáp ứng mục tiêu nhanh, gọn, chính xác của hệ thống.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rPr>
              <a:t>+ Tích hợp API vào app.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68149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46"/>
          <p:cNvSpPr txBox="1">
            <a:spLocks noGrp="1"/>
          </p:cNvSpPr>
          <p:nvPr>
            <p:ph type="title"/>
          </p:nvPr>
        </p:nvSpPr>
        <p:spPr>
          <a:xfrm>
            <a:off x="930989" y="1920750"/>
            <a:ext cx="7451011" cy="13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Thanks for listening!</a:t>
            </a:r>
            <a:endParaRPr sz="5400"/>
          </a:p>
        </p:txBody>
      </p:sp>
      <p:sp>
        <p:nvSpPr>
          <p:cNvPr id="2121" name="Google Shape;2121;p46"/>
          <p:cNvSpPr/>
          <p:nvPr/>
        </p:nvSpPr>
        <p:spPr>
          <a:xfrm>
            <a:off x="5833423" y="782864"/>
            <a:ext cx="2790586" cy="29750"/>
          </a:xfrm>
          <a:custGeom>
            <a:avLst/>
            <a:gdLst/>
            <a:ahLst/>
            <a:cxnLst/>
            <a:rect l="l" t="t" r="r" b="b"/>
            <a:pathLst>
              <a:path w="53058" h="1190" extrusionOk="0">
                <a:moveTo>
                  <a:pt x="0" y="0"/>
                </a:moveTo>
                <a:lnTo>
                  <a:pt x="0" y="1189"/>
                </a:lnTo>
                <a:lnTo>
                  <a:pt x="53057" y="1189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46"/>
          <p:cNvSpPr/>
          <p:nvPr/>
        </p:nvSpPr>
        <p:spPr>
          <a:xfrm>
            <a:off x="5833423" y="872329"/>
            <a:ext cx="2790586" cy="29725"/>
          </a:xfrm>
          <a:custGeom>
            <a:avLst/>
            <a:gdLst/>
            <a:ahLst/>
            <a:cxnLst/>
            <a:rect l="l" t="t" r="r" b="b"/>
            <a:pathLst>
              <a:path w="53058" h="1189" extrusionOk="0">
                <a:moveTo>
                  <a:pt x="0" y="0"/>
                </a:moveTo>
                <a:lnTo>
                  <a:pt x="0" y="1188"/>
                </a:lnTo>
                <a:lnTo>
                  <a:pt x="53057" y="1188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6"/>
          <p:cNvSpPr/>
          <p:nvPr/>
        </p:nvSpPr>
        <p:spPr>
          <a:xfrm>
            <a:off x="5833423" y="968586"/>
            <a:ext cx="2790586" cy="29775"/>
          </a:xfrm>
          <a:custGeom>
            <a:avLst/>
            <a:gdLst/>
            <a:ahLst/>
            <a:cxnLst/>
            <a:rect l="l" t="t" r="r" b="b"/>
            <a:pathLst>
              <a:path w="53058" h="1191" extrusionOk="0">
                <a:moveTo>
                  <a:pt x="0" y="1"/>
                </a:moveTo>
                <a:lnTo>
                  <a:pt x="0" y="1190"/>
                </a:lnTo>
                <a:lnTo>
                  <a:pt x="53057" y="1190"/>
                </a:lnTo>
                <a:lnTo>
                  <a:pt x="530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/>
          <p:cNvSpPr/>
          <p:nvPr/>
        </p:nvSpPr>
        <p:spPr>
          <a:xfrm>
            <a:off x="6103676" y="1080450"/>
            <a:ext cx="459200" cy="370200"/>
          </a:xfrm>
          <a:custGeom>
            <a:avLst/>
            <a:gdLst/>
            <a:ahLst/>
            <a:cxnLst/>
            <a:rect l="l" t="t" r="r" b="b"/>
            <a:pathLst>
              <a:path w="18368" h="14808" extrusionOk="0">
                <a:moveTo>
                  <a:pt x="9185" y="1"/>
                </a:moveTo>
                <a:cubicBezTo>
                  <a:pt x="5621" y="1"/>
                  <a:pt x="2387" y="1407"/>
                  <a:pt x="0" y="3690"/>
                </a:cubicBezTo>
                <a:lnTo>
                  <a:pt x="1340" y="5091"/>
                </a:lnTo>
                <a:cubicBezTo>
                  <a:pt x="3381" y="3138"/>
                  <a:pt x="6137" y="1939"/>
                  <a:pt x="9185" y="1937"/>
                </a:cubicBezTo>
                <a:cubicBezTo>
                  <a:pt x="12232" y="1939"/>
                  <a:pt x="14989" y="3138"/>
                  <a:pt x="17030" y="5091"/>
                </a:cubicBezTo>
                <a:lnTo>
                  <a:pt x="18368" y="3690"/>
                </a:lnTo>
                <a:cubicBezTo>
                  <a:pt x="15983" y="1407"/>
                  <a:pt x="12749" y="1"/>
                  <a:pt x="9185" y="1"/>
                </a:cubicBezTo>
                <a:close/>
                <a:moveTo>
                  <a:pt x="9185" y="4121"/>
                </a:moveTo>
                <a:cubicBezTo>
                  <a:pt x="6726" y="4122"/>
                  <a:pt x="4499" y="5095"/>
                  <a:pt x="2853" y="6670"/>
                </a:cubicBezTo>
                <a:lnTo>
                  <a:pt x="4191" y="8070"/>
                </a:lnTo>
                <a:cubicBezTo>
                  <a:pt x="5492" y="6825"/>
                  <a:pt x="7243" y="6060"/>
                  <a:pt x="9185" y="6058"/>
                </a:cubicBezTo>
                <a:cubicBezTo>
                  <a:pt x="11126" y="6060"/>
                  <a:pt x="12878" y="6825"/>
                  <a:pt x="14178" y="8070"/>
                </a:cubicBezTo>
                <a:lnTo>
                  <a:pt x="15517" y="6670"/>
                </a:lnTo>
                <a:cubicBezTo>
                  <a:pt x="13871" y="5095"/>
                  <a:pt x="11644" y="4122"/>
                  <a:pt x="9185" y="4121"/>
                </a:cubicBezTo>
                <a:close/>
                <a:moveTo>
                  <a:pt x="9185" y="8143"/>
                </a:moveTo>
                <a:cubicBezTo>
                  <a:pt x="7804" y="8143"/>
                  <a:pt x="6555" y="8689"/>
                  <a:pt x="5631" y="9573"/>
                </a:cubicBezTo>
                <a:lnTo>
                  <a:pt x="6969" y="10973"/>
                </a:lnTo>
                <a:cubicBezTo>
                  <a:pt x="7548" y="10419"/>
                  <a:pt x="8322" y="10081"/>
                  <a:pt x="9185" y="10081"/>
                </a:cubicBezTo>
                <a:cubicBezTo>
                  <a:pt x="10048" y="10081"/>
                  <a:pt x="10822" y="10419"/>
                  <a:pt x="11400" y="10973"/>
                </a:cubicBezTo>
                <a:lnTo>
                  <a:pt x="12739" y="9573"/>
                </a:lnTo>
                <a:cubicBezTo>
                  <a:pt x="11815" y="8689"/>
                  <a:pt x="10565" y="8143"/>
                  <a:pt x="9185" y="8143"/>
                </a:cubicBezTo>
                <a:close/>
                <a:moveTo>
                  <a:pt x="9185" y="11766"/>
                </a:moveTo>
                <a:cubicBezTo>
                  <a:pt x="8344" y="11766"/>
                  <a:pt x="7664" y="12447"/>
                  <a:pt x="7664" y="13287"/>
                </a:cubicBezTo>
                <a:cubicBezTo>
                  <a:pt x="7664" y="14127"/>
                  <a:pt x="8344" y="14808"/>
                  <a:pt x="9185" y="14808"/>
                </a:cubicBezTo>
                <a:cubicBezTo>
                  <a:pt x="10025" y="14808"/>
                  <a:pt x="10706" y="14127"/>
                  <a:pt x="10706" y="13287"/>
                </a:cubicBezTo>
                <a:cubicBezTo>
                  <a:pt x="10706" y="12447"/>
                  <a:pt x="10025" y="11766"/>
                  <a:pt x="9185" y="117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46"/>
          <p:cNvGrpSpPr/>
          <p:nvPr/>
        </p:nvGrpSpPr>
        <p:grpSpPr>
          <a:xfrm>
            <a:off x="6682764" y="1064893"/>
            <a:ext cx="955450" cy="330775"/>
            <a:chOff x="2743375" y="769475"/>
            <a:chExt cx="955450" cy="330775"/>
          </a:xfrm>
        </p:grpSpPr>
        <p:sp>
          <p:nvSpPr>
            <p:cNvPr id="2127" name="Google Shape;2127;p46"/>
            <p:cNvSpPr/>
            <p:nvPr/>
          </p:nvSpPr>
          <p:spPr>
            <a:xfrm>
              <a:off x="2875725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3141200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3" y="0"/>
                  </a:lnTo>
                  <a:lnTo>
                    <a:pt x="6393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6"/>
            <p:cNvSpPr/>
            <p:nvPr/>
          </p:nvSpPr>
          <p:spPr>
            <a:xfrm>
              <a:off x="3406675" y="854975"/>
              <a:ext cx="159800" cy="159800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0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0" y="6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6"/>
            <p:cNvSpPr/>
            <p:nvPr/>
          </p:nvSpPr>
          <p:spPr>
            <a:xfrm>
              <a:off x="2743375" y="769475"/>
              <a:ext cx="955450" cy="330775"/>
            </a:xfrm>
            <a:custGeom>
              <a:avLst/>
              <a:gdLst/>
              <a:ahLst/>
              <a:cxnLst/>
              <a:rect l="l" t="t" r="r" b="b"/>
              <a:pathLst>
                <a:path w="38218" h="13231" extrusionOk="0">
                  <a:moveTo>
                    <a:pt x="37029" y="1190"/>
                  </a:moveTo>
                  <a:lnTo>
                    <a:pt x="37029" y="12041"/>
                  </a:lnTo>
                  <a:lnTo>
                    <a:pt x="1190" y="12041"/>
                  </a:lnTo>
                  <a:lnTo>
                    <a:pt x="1190" y="1190"/>
                  </a:lnTo>
                  <a:close/>
                  <a:moveTo>
                    <a:pt x="1" y="1"/>
                  </a:moveTo>
                  <a:lnTo>
                    <a:pt x="1" y="13230"/>
                  </a:lnTo>
                  <a:lnTo>
                    <a:pt x="38218" y="13230"/>
                  </a:lnTo>
                  <a:lnTo>
                    <a:pt x="38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46"/>
          <p:cNvGrpSpPr/>
          <p:nvPr/>
        </p:nvGrpSpPr>
        <p:grpSpPr>
          <a:xfrm>
            <a:off x="7821768" y="1056237"/>
            <a:ext cx="333150" cy="418625"/>
            <a:chOff x="5564900" y="3052425"/>
            <a:chExt cx="333150" cy="418625"/>
          </a:xfrm>
        </p:grpSpPr>
        <p:sp>
          <p:nvSpPr>
            <p:cNvPr id="2132" name="Google Shape;2132;p46"/>
            <p:cNvSpPr/>
            <p:nvPr/>
          </p:nvSpPr>
          <p:spPr>
            <a:xfrm>
              <a:off x="559372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1"/>
                  </a:moveTo>
                  <a:cubicBezTo>
                    <a:pt x="0" y="2127"/>
                    <a:pt x="1456" y="3569"/>
                    <a:pt x="2625" y="4728"/>
                  </a:cubicBezTo>
                  <a:cubicBezTo>
                    <a:pt x="3405" y="5500"/>
                    <a:pt x="4141" y="6230"/>
                    <a:pt x="4141" y="6880"/>
                  </a:cubicBezTo>
                  <a:lnTo>
                    <a:pt x="5330" y="6880"/>
                  </a:lnTo>
                  <a:cubicBezTo>
                    <a:pt x="5330" y="5734"/>
                    <a:pt x="4423" y="4836"/>
                    <a:pt x="3462" y="3884"/>
                  </a:cubicBezTo>
                  <a:cubicBezTo>
                    <a:pt x="2345" y="2776"/>
                    <a:pt x="1189" y="1632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559372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0"/>
                  </a:moveTo>
                  <a:cubicBezTo>
                    <a:pt x="4141" y="650"/>
                    <a:pt x="3405" y="1379"/>
                    <a:pt x="2625" y="2151"/>
                  </a:cubicBezTo>
                  <a:cubicBezTo>
                    <a:pt x="1456" y="3311"/>
                    <a:pt x="0" y="4752"/>
                    <a:pt x="0" y="6880"/>
                  </a:cubicBezTo>
                  <a:lnTo>
                    <a:pt x="1189" y="6880"/>
                  </a:lnTo>
                  <a:cubicBezTo>
                    <a:pt x="1189" y="5248"/>
                    <a:pt x="2345" y="4104"/>
                    <a:pt x="3462" y="2996"/>
                  </a:cubicBezTo>
                  <a:cubicBezTo>
                    <a:pt x="4423" y="2045"/>
                    <a:pt x="5330" y="1145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573907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1"/>
                  </a:moveTo>
                  <a:cubicBezTo>
                    <a:pt x="4141" y="1632"/>
                    <a:pt x="2985" y="2776"/>
                    <a:pt x="1868" y="3884"/>
                  </a:cubicBezTo>
                  <a:cubicBezTo>
                    <a:pt x="907" y="4836"/>
                    <a:pt x="0" y="5734"/>
                    <a:pt x="0" y="6880"/>
                  </a:cubicBezTo>
                  <a:lnTo>
                    <a:pt x="1189" y="6880"/>
                  </a:lnTo>
                  <a:cubicBezTo>
                    <a:pt x="1189" y="6230"/>
                    <a:pt x="1925" y="5500"/>
                    <a:pt x="2705" y="4728"/>
                  </a:cubicBezTo>
                  <a:cubicBezTo>
                    <a:pt x="3874" y="3569"/>
                    <a:pt x="5330" y="2127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573907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0"/>
                  </a:moveTo>
                  <a:cubicBezTo>
                    <a:pt x="0" y="1145"/>
                    <a:pt x="907" y="2045"/>
                    <a:pt x="1868" y="2996"/>
                  </a:cubicBezTo>
                  <a:cubicBezTo>
                    <a:pt x="2985" y="4104"/>
                    <a:pt x="4141" y="5248"/>
                    <a:pt x="4141" y="6880"/>
                  </a:cubicBezTo>
                  <a:lnTo>
                    <a:pt x="5330" y="6880"/>
                  </a:lnTo>
                  <a:cubicBezTo>
                    <a:pt x="5330" y="4752"/>
                    <a:pt x="3874" y="3311"/>
                    <a:pt x="2705" y="2151"/>
                  </a:cubicBezTo>
                  <a:cubicBezTo>
                    <a:pt x="1925" y="1379"/>
                    <a:pt x="1189" y="65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5663875" y="3159675"/>
              <a:ext cx="138250" cy="87075"/>
            </a:xfrm>
            <a:custGeom>
              <a:avLst/>
              <a:gdLst/>
              <a:ahLst/>
              <a:cxnLst/>
              <a:rect l="l" t="t" r="r" b="b"/>
              <a:pathLst>
                <a:path w="5530" h="3483" extrusionOk="0">
                  <a:moveTo>
                    <a:pt x="1" y="0"/>
                  </a:moveTo>
                  <a:cubicBezTo>
                    <a:pt x="454" y="504"/>
                    <a:pt x="981" y="993"/>
                    <a:pt x="1469" y="1499"/>
                  </a:cubicBezTo>
                  <a:cubicBezTo>
                    <a:pt x="1902" y="1954"/>
                    <a:pt x="2314" y="2422"/>
                    <a:pt x="2594" y="3014"/>
                  </a:cubicBezTo>
                  <a:cubicBezTo>
                    <a:pt x="2663" y="3161"/>
                    <a:pt x="2720" y="3319"/>
                    <a:pt x="2765" y="3483"/>
                  </a:cubicBezTo>
                  <a:cubicBezTo>
                    <a:pt x="2783" y="3413"/>
                    <a:pt x="2806" y="3343"/>
                    <a:pt x="2830" y="3276"/>
                  </a:cubicBezTo>
                  <a:cubicBezTo>
                    <a:pt x="2927" y="3005"/>
                    <a:pt x="3059" y="2761"/>
                    <a:pt x="3208" y="2535"/>
                  </a:cubicBezTo>
                  <a:cubicBezTo>
                    <a:pt x="3506" y="2081"/>
                    <a:pt x="3873" y="1691"/>
                    <a:pt x="4251" y="1306"/>
                  </a:cubicBezTo>
                  <a:cubicBezTo>
                    <a:pt x="4684" y="870"/>
                    <a:pt x="5133" y="440"/>
                    <a:pt x="5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5635525" y="3276800"/>
              <a:ext cx="195000" cy="155200"/>
            </a:xfrm>
            <a:custGeom>
              <a:avLst/>
              <a:gdLst/>
              <a:ahLst/>
              <a:cxnLst/>
              <a:rect l="l" t="t" r="r" b="b"/>
              <a:pathLst>
                <a:path w="7800" h="6208" extrusionOk="0">
                  <a:moveTo>
                    <a:pt x="3900" y="1"/>
                  </a:moveTo>
                  <a:cubicBezTo>
                    <a:pt x="3900" y="2"/>
                    <a:pt x="3900" y="3"/>
                    <a:pt x="3900" y="3"/>
                  </a:cubicBezTo>
                  <a:cubicBezTo>
                    <a:pt x="3895" y="3352"/>
                    <a:pt x="646" y="4817"/>
                    <a:pt x="152" y="5021"/>
                  </a:cubicBezTo>
                  <a:cubicBezTo>
                    <a:pt x="94" y="5267"/>
                    <a:pt x="43" y="5626"/>
                    <a:pt x="1" y="6208"/>
                  </a:cubicBezTo>
                  <a:lnTo>
                    <a:pt x="7799" y="6208"/>
                  </a:lnTo>
                  <a:cubicBezTo>
                    <a:pt x="7774" y="5201"/>
                    <a:pt x="7748" y="5124"/>
                    <a:pt x="7718" y="5048"/>
                  </a:cubicBezTo>
                  <a:cubicBezTo>
                    <a:pt x="7718" y="5048"/>
                    <a:pt x="7717" y="5047"/>
                    <a:pt x="7717" y="5047"/>
                  </a:cubicBezTo>
                  <a:lnTo>
                    <a:pt x="7716" y="5048"/>
                  </a:lnTo>
                  <a:cubicBezTo>
                    <a:pt x="7716" y="5048"/>
                    <a:pt x="3903" y="3626"/>
                    <a:pt x="3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5564900" y="3052425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5564900" y="3441300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18BCF6-FF12-9F70-E364-73794200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7" y="3604715"/>
            <a:ext cx="4514680" cy="9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0"/>
          <p:cNvSpPr txBox="1">
            <a:spLocks noGrp="1"/>
          </p:cNvSpPr>
          <p:nvPr>
            <p:ph type="title"/>
          </p:nvPr>
        </p:nvSpPr>
        <p:spPr>
          <a:xfrm>
            <a:off x="713225" y="2191800"/>
            <a:ext cx="4164000" cy="1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    Phần cứng</a:t>
            </a:r>
            <a:endParaRPr sz="4400"/>
          </a:p>
        </p:txBody>
      </p:sp>
      <p:sp>
        <p:nvSpPr>
          <p:cNvPr id="1236" name="Google Shape;1236;p30"/>
          <p:cNvSpPr txBox="1">
            <a:spLocks noGrp="1"/>
          </p:cNvSpPr>
          <p:nvPr>
            <p:ph type="title" idx="2"/>
          </p:nvPr>
        </p:nvSpPr>
        <p:spPr>
          <a:xfrm>
            <a:off x="1480654" y="1440300"/>
            <a:ext cx="16521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7" name="Google Shape;1237;p30"/>
          <p:cNvSpPr/>
          <p:nvPr/>
        </p:nvSpPr>
        <p:spPr>
          <a:xfrm>
            <a:off x="729154" y="1440300"/>
            <a:ext cx="751500" cy="751500"/>
          </a:xfrm>
          <a:prstGeom prst="mathMultiply">
            <a:avLst>
              <a:gd name="adj1" fmla="val 1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8" name="Google Shape;1238;p30"/>
          <p:cNvGrpSpPr/>
          <p:nvPr/>
        </p:nvGrpSpPr>
        <p:grpSpPr>
          <a:xfrm>
            <a:off x="6268645" y="1024579"/>
            <a:ext cx="3104705" cy="2523600"/>
            <a:chOff x="132320" y="1677597"/>
            <a:chExt cx="3104705" cy="2523600"/>
          </a:xfrm>
        </p:grpSpPr>
        <p:sp>
          <p:nvSpPr>
            <p:cNvPr id="1239" name="Google Shape;1239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42" name="Google Shape;1242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45" name="Google Shape;1245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48" name="Google Shape;1248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0" name="Google Shape;1250;p30"/>
          <p:cNvSpPr/>
          <p:nvPr/>
        </p:nvSpPr>
        <p:spPr>
          <a:xfrm>
            <a:off x="5362951" y="2857225"/>
            <a:ext cx="605650" cy="556600"/>
          </a:xfrm>
          <a:custGeom>
            <a:avLst/>
            <a:gdLst/>
            <a:ahLst/>
            <a:cxnLst/>
            <a:rect l="l" t="t" r="r" b="b"/>
            <a:pathLst>
              <a:path w="24226" h="22264" extrusionOk="0">
                <a:moveTo>
                  <a:pt x="20332" y="1189"/>
                </a:moveTo>
                <a:cubicBezTo>
                  <a:pt x="21823" y="1189"/>
                  <a:pt x="23036" y="2403"/>
                  <a:pt x="23036" y="3894"/>
                </a:cubicBezTo>
                <a:lnTo>
                  <a:pt x="23036" y="11997"/>
                </a:lnTo>
                <a:cubicBezTo>
                  <a:pt x="23036" y="13489"/>
                  <a:pt x="21823" y="14702"/>
                  <a:pt x="20332" y="14702"/>
                </a:cubicBezTo>
                <a:lnTo>
                  <a:pt x="18134" y="14702"/>
                </a:lnTo>
                <a:lnTo>
                  <a:pt x="13558" y="19277"/>
                </a:lnTo>
                <a:lnTo>
                  <a:pt x="13734" y="14702"/>
                </a:lnTo>
                <a:lnTo>
                  <a:pt x="3895" y="14702"/>
                </a:lnTo>
                <a:cubicBezTo>
                  <a:pt x="2403" y="14702"/>
                  <a:pt x="1190" y="13489"/>
                  <a:pt x="1190" y="11997"/>
                </a:cubicBezTo>
                <a:lnTo>
                  <a:pt x="1190" y="3894"/>
                </a:lnTo>
                <a:cubicBezTo>
                  <a:pt x="1190" y="2403"/>
                  <a:pt x="2403" y="1189"/>
                  <a:pt x="3895" y="1189"/>
                </a:cubicBezTo>
                <a:close/>
                <a:moveTo>
                  <a:pt x="3895" y="0"/>
                </a:moveTo>
                <a:cubicBezTo>
                  <a:pt x="1747" y="0"/>
                  <a:pt x="0" y="1747"/>
                  <a:pt x="0" y="3894"/>
                </a:cubicBezTo>
                <a:lnTo>
                  <a:pt x="0" y="11997"/>
                </a:lnTo>
                <a:cubicBezTo>
                  <a:pt x="0" y="14145"/>
                  <a:pt x="1747" y="15891"/>
                  <a:pt x="3895" y="15891"/>
                </a:cubicBezTo>
                <a:lnTo>
                  <a:pt x="12499" y="15891"/>
                </a:lnTo>
                <a:lnTo>
                  <a:pt x="12254" y="22264"/>
                </a:lnTo>
                <a:lnTo>
                  <a:pt x="18626" y="15891"/>
                </a:lnTo>
                <a:lnTo>
                  <a:pt x="20332" y="15891"/>
                </a:lnTo>
                <a:cubicBezTo>
                  <a:pt x="22479" y="15891"/>
                  <a:pt x="24226" y="14145"/>
                  <a:pt x="24226" y="11997"/>
                </a:cubicBezTo>
                <a:lnTo>
                  <a:pt x="24226" y="3894"/>
                </a:lnTo>
                <a:cubicBezTo>
                  <a:pt x="24226" y="1747"/>
                  <a:pt x="22479" y="0"/>
                  <a:pt x="20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30"/>
          <p:cNvGrpSpPr/>
          <p:nvPr/>
        </p:nvGrpSpPr>
        <p:grpSpPr>
          <a:xfrm>
            <a:off x="6404725" y="1334450"/>
            <a:ext cx="1569350" cy="460875"/>
            <a:chOff x="2064275" y="584400"/>
            <a:chExt cx="1569350" cy="460875"/>
          </a:xfrm>
        </p:grpSpPr>
        <p:sp>
          <p:nvSpPr>
            <p:cNvPr id="1252" name="Google Shape;1252;p30"/>
            <p:cNvSpPr/>
            <p:nvPr/>
          </p:nvSpPr>
          <p:spPr>
            <a:xfrm>
              <a:off x="3546325" y="59285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2064275" y="584400"/>
              <a:ext cx="1511700" cy="460875"/>
              <a:chOff x="2064275" y="584400"/>
              <a:chExt cx="1511700" cy="460875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2064275" y="628375"/>
                <a:ext cx="1511700" cy="416900"/>
              </a:xfrm>
              <a:custGeom>
                <a:avLst/>
                <a:gdLst/>
                <a:ahLst/>
                <a:cxnLst/>
                <a:rect l="l" t="t" r="r" b="b"/>
                <a:pathLst>
                  <a:path w="60468" h="16676" extrusionOk="0">
                    <a:moveTo>
                      <a:pt x="5878" y="1"/>
                    </a:moveTo>
                    <a:cubicBezTo>
                      <a:pt x="2637" y="1"/>
                      <a:pt x="1" y="2636"/>
                      <a:pt x="1" y="5877"/>
                    </a:cubicBezTo>
                    <a:lnTo>
                      <a:pt x="1" y="16080"/>
                    </a:lnTo>
                    <a:cubicBezTo>
                      <a:pt x="1" y="16409"/>
                      <a:pt x="267" y="16675"/>
                      <a:pt x="595" y="16675"/>
                    </a:cubicBezTo>
                    <a:cubicBezTo>
                      <a:pt x="923" y="16675"/>
                      <a:pt x="1190" y="16409"/>
                      <a:pt x="1190" y="16080"/>
                    </a:cubicBezTo>
                    <a:lnTo>
                      <a:pt x="1190" y="5877"/>
                    </a:lnTo>
                    <a:cubicBezTo>
                      <a:pt x="1190" y="3293"/>
                      <a:pt x="3293" y="1190"/>
                      <a:pt x="5878" y="1190"/>
                    </a:cubicBezTo>
                    <a:lnTo>
                      <a:pt x="59873" y="1190"/>
                    </a:lnTo>
                    <a:cubicBezTo>
                      <a:pt x="60201" y="1190"/>
                      <a:pt x="60468" y="923"/>
                      <a:pt x="60468" y="595"/>
                    </a:cubicBezTo>
                    <a:cubicBezTo>
                      <a:pt x="60468" y="267"/>
                      <a:pt x="60201" y="1"/>
                      <a:pt x="59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2519400" y="599275"/>
                <a:ext cx="87950" cy="8795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504525" y="584400"/>
                <a:ext cx="1176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4708" extrusionOk="0">
                    <a:moveTo>
                      <a:pt x="3518" y="1190"/>
                    </a:moveTo>
                    <a:lnTo>
                      <a:pt x="3518" y="3518"/>
                    </a:lnTo>
                    <a:lnTo>
                      <a:pt x="1190" y="3518"/>
                    </a:lnTo>
                    <a:lnTo>
                      <a:pt x="1190" y="1190"/>
                    </a:lnTo>
                    <a:close/>
                    <a:moveTo>
                      <a:pt x="1" y="1"/>
                    </a:moveTo>
                    <a:lnTo>
                      <a:pt x="1" y="4707"/>
                    </a:lnTo>
                    <a:lnTo>
                      <a:pt x="4707" y="4707"/>
                    </a:lnTo>
                    <a:lnTo>
                      <a:pt x="4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7" name="Google Shape;1257;p30"/>
          <p:cNvSpPr/>
          <p:nvPr/>
        </p:nvSpPr>
        <p:spPr>
          <a:xfrm>
            <a:off x="6616000" y="1599475"/>
            <a:ext cx="1494000" cy="136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30"/>
          <p:cNvSpPr/>
          <p:nvPr/>
        </p:nvSpPr>
        <p:spPr>
          <a:xfrm>
            <a:off x="8490850" y="1334450"/>
            <a:ext cx="724550" cy="556625"/>
          </a:xfrm>
          <a:custGeom>
            <a:avLst/>
            <a:gdLst/>
            <a:ahLst/>
            <a:cxnLst/>
            <a:rect l="l" t="t" r="r" b="b"/>
            <a:pathLst>
              <a:path w="28982" h="22265" extrusionOk="0">
                <a:moveTo>
                  <a:pt x="25088" y="1190"/>
                </a:moveTo>
                <a:cubicBezTo>
                  <a:pt x="26579" y="1190"/>
                  <a:pt x="27793" y="2403"/>
                  <a:pt x="27793" y="3895"/>
                </a:cubicBezTo>
                <a:lnTo>
                  <a:pt x="27793" y="11998"/>
                </a:lnTo>
                <a:cubicBezTo>
                  <a:pt x="27793" y="13489"/>
                  <a:pt x="26579" y="14702"/>
                  <a:pt x="25088" y="14702"/>
                </a:cubicBezTo>
                <a:lnTo>
                  <a:pt x="22890" y="14702"/>
                </a:lnTo>
                <a:lnTo>
                  <a:pt x="18314" y="19278"/>
                </a:lnTo>
                <a:lnTo>
                  <a:pt x="18490" y="14702"/>
                </a:lnTo>
                <a:lnTo>
                  <a:pt x="3894" y="14702"/>
                </a:lnTo>
                <a:cubicBezTo>
                  <a:pt x="2403" y="14702"/>
                  <a:pt x="1190" y="13489"/>
                  <a:pt x="1190" y="11998"/>
                </a:cubicBezTo>
                <a:lnTo>
                  <a:pt x="1190" y="3895"/>
                </a:lnTo>
                <a:cubicBezTo>
                  <a:pt x="1190" y="2403"/>
                  <a:pt x="2403" y="1190"/>
                  <a:pt x="3894" y="1190"/>
                </a:cubicBezTo>
                <a:close/>
                <a:moveTo>
                  <a:pt x="3894" y="1"/>
                </a:moveTo>
                <a:cubicBezTo>
                  <a:pt x="1748" y="1"/>
                  <a:pt x="1" y="1748"/>
                  <a:pt x="1" y="3895"/>
                </a:cubicBezTo>
                <a:lnTo>
                  <a:pt x="1" y="11998"/>
                </a:lnTo>
                <a:cubicBezTo>
                  <a:pt x="1" y="14145"/>
                  <a:pt x="1748" y="15891"/>
                  <a:pt x="3894" y="15891"/>
                </a:cubicBezTo>
                <a:lnTo>
                  <a:pt x="17255" y="15891"/>
                </a:lnTo>
                <a:lnTo>
                  <a:pt x="17009" y="22265"/>
                </a:lnTo>
                <a:lnTo>
                  <a:pt x="23382" y="15891"/>
                </a:lnTo>
                <a:lnTo>
                  <a:pt x="25088" y="15891"/>
                </a:lnTo>
                <a:cubicBezTo>
                  <a:pt x="27235" y="15891"/>
                  <a:pt x="28982" y="14145"/>
                  <a:pt x="28982" y="11998"/>
                </a:cubicBezTo>
                <a:lnTo>
                  <a:pt x="28982" y="3895"/>
                </a:lnTo>
                <a:cubicBezTo>
                  <a:pt x="28982" y="1748"/>
                  <a:pt x="27235" y="1"/>
                  <a:pt x="25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30"/>
          <p:cNvGrpSpPr/>
          <p:nvPr/>
        </p:nvGrpSpPr>
        <p:grpSpPr>
          <a:xfrm>
            <a:off x="8660190" y="1405063"/>
            <a:ext cx="385608" cy="253042"/>
            <a:chOff x="2733050" y="3872800"/>
            <a:chExt cx="432975" cy="284125"/>
          </a:xfrm>
        </p:grpSpPr>
        <p:sp>
          <p:nvSpPr>
            <p:cNvPr id="1260" name="Google Shape;1260;p30"/>
            <p:cNvSpPr/>
            <p:nvPr/>
          </p:nvSpPr>
          <p:spPr>
            <a:xfrm>
              <a:off x="2733050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4875" y="1"/>
                  </a:moveTo>
                  <a:lnTo>
                    <a:pt x="0" y="2278"/>
                  </a:lnTo>
                  <a:lnTo>
                    <a:pt x="0" y="4034"/>
                  </a:lnTo>
                  <a:lnTo>
                    <a:pt x="4875" y="6312"/>
                  </a:lnTo>
                  <a:lnTo>
                    <a:pt x="4875" y="4900"/>
                  </a:lnTo>
                  <a:lnTo>
                    <a:pt x="1068" y="3156"/>
                  </a:lnTo>
                  <a:lnTo>
                    <a:pt x="4875" y="1413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2873925" y="3872800"/>
              <a:ext cx="154825" cy="284125"/>
            </a:xfrm>
            <a:custGeom>
              <a:avLst/>
              <a:gdLst/>
              <a:ahLst/>
              <a:cxnLst/>
              <a:rect l="l" t="t" r="r" b="b"/>
              <a:pathLst>
                <a:path w="6193" h="11365" extrusionOk="0">
                  <a:moveTo>
                    <a:pt x="4555" y="1"/>
                  </a:moveTo>
                  <a:lnTo>
                    <a:pt x="0" y="11365"/>
                  </a:lnTo>
                  <a:lnTo>
                    <a:pt x="1626" y="11365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3044125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1" y="1"/>
                  </a:moveTo>
                  <a:lnTo>
                    <a:pt x="1" y="1413"/>
                  </a:lnTo>
                  <a:lnTo>
                    <a:pt x="3797" y="3156"/>
                  </a:lnTo>
                  <a:lnTo>
                    <a:pt x="1" y="4900"/>
                  </a:lnTo>
                  <a:lnTo>
                    <a:pt x="1" y="6312"/>
                  </a:lnTo>
                  <a:lnTo>
                    <a:pt x="4876" y="4034"/>
                  </a:lnTo>
                  <a:lnTo>
                    <a:pt x="4876" y="22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30"/>
          <p:cNvSpPr/>
          <p:nvPr/>
        </p:nvSpPr>
        <p:spPr>
          <a:xfrm>
            <a:off x="8282700" y="1971125"/>
            <a:ext cx="932700" cy="9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30"/>
          <p:cNvGrpSpPr/>
          <p:nvPr/>
        </p:nvGrpSpPr>
        <p:grpSpPr>
          <a:xfrm>
            <a:off x="5228970" y="2531129"/>
            <a:ext cx="3104705" cy="2523600"/>
            <a:chOff x="132320" y="1677597"/>
            <a:chExt cx="3104705" cy="2523600"/>
          </a:xfrm>
        </p:grpSpPr>
        <p:sp>
          <p:nvSpPr>
            <p:cNvPr id="1265" name="Google Shape;1265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7" name="Google Shape;1267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68" name="Google Shape;1268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71" name="Google Shape;1271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74" name="Google Shape;1274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7331875" y="4776075"/>
            <a:ext cx="821600" cy="117650"/>
            <a:chOff x="5181550" y="4132300"/>
            <a:chExt cx="821600" cy="117650"/>
          </a:xfrm>
        </p:grpSpPr>
        <p:sp>
          <p:nvSpPr>
            <p:cNvPr id="1277" name="Google Shape;1277;p30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7375850" y="4634875"/>
            <a:ext cx="777625" cy="117650"/>
            <a:chOff x="5225525" y="3991100"/>
            <a:chExt cx="777625" cy="117650"/>
          </a:xfrm>
        </p:grpSpPr>
        <p:sp>
          <p:nvSpPr>
            <p:cNvPr id="1282" name="Google Shape;1282;p30"/>
            <p:cNvSpPr/>
            <p:nvPr/>
          </p:nvSpPr>
          <p:spPr>
            <a:xfrm>
              <a:off x="5225525" y="4035050"/>
              <a:ext cx="719950" cy="29725"/>
            </a:xfrm>
            <a:custGeom>
              <a:avLst/>
              <a:gdLst/>
              <a:ahLst/>
              <a:cxnLst/>
              <a:rect l="l" t="t" r="r" b="b"/>
              <a:pathLst>
                <a:path w="28798" h="1189" extrusionOk="0">
                  <a:moveTo>
                    <a:pt x="595" y="1"/>
                  </a:moveTo>
                  <a:cubicBezTo>
                    <a:pt x="267" y="1"/>
                    <a:pt x="0" y="266"/>
                    <a:pt x="0" y="594"/>
                  </a:cubicBezTo>
                  <a:cubicBezTo>
                    <a:pt x="0" y="924"/>
                    <a:pt x="267" y="1189"/>
                    <a:pt x="595" y="1189"/>
                  </a:cubicBezTo>
                  <a:lnTo>
                    <a:pt x="28203" y="1189"/>
                  </a:lnTo>
                  <a:cubicBezTo>
                    <a:pt x="28532" y="1189"/>
                    <a:pt x="28798" y="924"/>
                    <a:pt x="28798" y="594"/>
                  </a:cubicBezTo>
                  <a:cubicBezTo>
                    <a:pt x="28798" y="266"/>
                    <a:pt x="28532" y="1"/>
                    <a:pt x="2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5915850" y="3999500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0" y="1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5704325" y="40059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5689450" y="3991100"/>
              <a:ext cx="117675" cy="117650"/>
            </a:xfrm>
            <a:custGeom>
              <a:avLst/>
              <a:gdLst/>
              <a:ahLst/>
              <a:cxnLst/>
              <a:rect l="l" t="t" r="r" b="b"/>
              <a:pathLst>
                <a:path w="4707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4706"/>
                  </a:lnTo>
                  <a:lnTo>
                    <a:pt x="4707" y="4706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30"/>
          <p:cNvSpPr/>
          <p:nvPr/>
        </p:nvSpPr>
        <p:spPr>
          <a:xfrm>
            <a:off x="5376223" y="2897350"/>
            <a:ext cx="2790586" cy="29750"/>
          </a:xfrm>
          <a:custGeom>
            <a:avLst/>
            <a:gdLst/>
            <a:ahLst/>
            <a:cxnLst/>
            <a:rect l="l" t="t" r="r" b="b"/>
            <a:pathLst>
              <a:path w="53058" h="1190" extrusionOk="0">
                <a:moveTo>
                  <a:pt x="0" y="0"/>
                </a:moveTo>
                <a:lnTo>
                  <a:pt x="0" y="1189"/>
                </a:lnTo>
                <a:lnTo>
                  <a:pt x="53057" y="1189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0"/>
          <p:cNvSpPr/>
          <p:nvPr/>
        </p:nvSpPr>
        <p:spPr>
          <a:xfrm>
            <a:off x="5376223" y="2999775"/>
            <a:ext cx="2790586" cy="29725"/>
          </a:xfrm>
          <a:custGeom>
            <a:avLst/>
            <a:gdLst/>
            <a:ahLst/>
            <a:cxnLst/>
            <a:rect l="l" t="t" r="r" b="b"/>
            <a:pathLst>
              <a:path w="53058" h="1189" extrusionOk="0">
                <a:moveTo>
                  <a:pt x="0" y="0"/>
                </a:moveTo>
                <a:lnTo>
                  <a:pt x="0" y="1188"/>
                </a:lnTo>
                <a:lnTo>
                  <a:pt x="53057" y="1188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0"/>
          <p:cNvSpPr/>
          <p:nvPr/>
        </p:nvSpPr>
        <p:spPr>
          <a:xfrm>
            <a:off x="5376223" y="3102175"/>
            <a:ext cx="2790586" cy="29775"/>
          </a:xfrm>
          <a:custGeom>
            <a:avLst/>
            <a:gdLst/>
            <a:ahLst/>
            <a:cxnLst/>
            <a:rect l="l" t="t" r="r" b="b"/>
            <a:pathLst>
              <a:path w="53058" h="1191" extrusionOk="0">
                <a:moveTo>
                  <a:pt x="0" y="1"/>
                </a:moveTo>
                <a:lnTo>
                  <a:pt x="0" y="1190"/>
                </a:lnTo>
                <a:lnTo>
                  <a:pt x="53057" y="1190"/>
                </a:lnTo>
                <a:lnTo>
                  <a:pt x="530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30"/>
          <p:cNvSpPr/>
          <p:nvPr/>
        </p:nvSpPr>
        <p:spPr>
          <a:xfrm>
            <a:off x="5376223" y="3204575"/>
            <a:ext cx="1877116" cy="29750"/>
          </a:xfrm>
          <a:custGeom>
            <a:avLst/>
            <a:gdLst/>
            <a:ahLst/>
            <a:cxnLst/>
            <a:rect l="l" t="t" r="r" b="b"/>
            <a:pathLst>
              <a:path w="35690" h="1190" extrusionOk="0">
                <a:moveTo>
                  <a:pt x="0" y="1"/>
                </a:moveTo>
                <a:lnTo>
                  <a:pt x="0" y="1190"/>
                </a:lnTo>
                <a:lnTo>
                  <a:pt x="35690" y="1190"/>
                </a:lnTo>
                <a:lnTo>
                  <a:pt x="356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0"/>
          <p:cNvSpPr/>
          <p:nvPr/>
        </p:nvSpPr>
        <p:spPr>
          <a:xfrm>
            <a:off x="5362950" y="4233800"/>
            <a:ext cx="459200" cy="370200"/>
          </a:xfrm>
          <a:custGeom>
            <a:avLst/>
            <a:gdLst/>
            <a:ahLst/>
            <a:cxnLst/>
            <a:rect l="l" t="t" r="r" b="b"/>
            <a:pathLst>
              <a:path w="18368" h="14808" extrusionOk="0">
                <a:moveTo>
                  <a:pt x="9185" y="1"/>
                </a:moveTo>
                <a:cubicBezTo>
                  <a:pt x="5621" y="1"/>
                  <a:pt x="2387" y="1407"/>
                  <a:pt x="0" y="3690"/>
                </a:cubicBezTo>
                <a:lnTo>
                  <a:pt x="1340" y="5091"/>
                </a:lnTo>
                <a:cubicBezTo>
                  <a:pt x="3381" y="3138"/>
                  <a:pt x="6137" y="1939"/>
                  <a:pt x="9185" y="1937"/>
                </a:cubicBezTo>
                <a:cubicBezTo>
                  <a:pt x="12232" y="1939"/>
                  <a:pt x="14989" y="3138"/>
                  <a:pt x="17030" y="5091"/>
                </a:cubicBezTo>
                <a:lnTo>
                  <a:pt x="18368" y="3690"/>
                </a:lnTo>
                <a:cubicBezTo>
                  <a:pt x="15983" y="1407"/>
                  <a:pt x="12749" y="1"/>
                  <a:pt x="9185" y="1"/>
                </a:cubicBezTo>
                <a:close/>
                <a:moveTo>
                  <a:pt x="9185" y="4121"/>
                </a:moveTo>
                <a:cubicBezTo>
                  <a:pt x="6726" y="4122"/>
                  <a:pt x="4499" y="5095"/>
                  <a:pt x="2853" y="6670"/>
                </a:cubicBezTo>
                <a:lnTo>
                  <a:pt x="4191" y="8070"/>
                </a:lnTo>
                <a:cubicBezTo>
                  <a:pt x="5492" y="6825"/>
                  <a:pt x="7243" y="6060"/>
                  <a:pt x="9185" y="6058"/>
                </a:cubicBezTo>
                <a:cubicBezTo>
                  <a:pt x="11126" y="6060"/>
                  <a:pt x="12878" y="6825"/>
                  <a:pt x="14178" y="8070"/>
                </a:cubicBezTo>
                <a:lnTo>
                  <a:pt x="15517" y="6670"/>
                </a:lnTo>
                <a:cubicBezTo>
                  <a:pt x="13871" y="5095"/>
                  <a:pt x="11644" y="4122"/>
                  <a:pt x="9185" y="4121"/>
                </a:cubicBezTo>
                <a:close/>
                <a:moveTo>
                  <a:pt x="9185" y="8143"/>
                </a:moveTo>
                <a:cubicBezTo>
                  <a:pt x="7804" y="8143"/>
                  <a:pt x="6555" y="8689"/>
                  <a:pt x="5631" y="9573"/>
                </a:cubicBezTo>
                <a:lnTo>
                  <a:pt x="6969" y="10973"/>
                </a:lnTo>
                <a:cubicBezTo>
                  <a:pt x="7548" y="10419"/>
                  <a:pt x="8322" y="10081"/>
                  <a:pt x="9185" y="10081"/>
                </a:cubicBezTo>
                <a:cubicBezTo>
                  <a:pt x="10048" y="10081"/>
                  <a:pt x="10822" y="10419"/>
                  <a:pt x="11400" y="10973"/>
                </a:cubicBezTo>
                <a:lnTo>
                  <a:pt x="12739" y="9573"/>
                </a:lnTo>
                <a:cubicBezTo>
                  <a:pt x="11815" y="8689"/>
                  <a:pt x="10565" y="8143"/>
                  <a:pt x="9185" y="8143"/>
                </a:cubicBezTo>
                <a:close/>
                <a:moveTo>
                  <a:pt x="9185" y="11766"/>
                </a:moveTo>
                <a:cubicBezTo>
                  <a:pt x="8344" y="11766"/>
                  <a:pt x="7664" y="12447"/>
                  <a:pt x="7664" y="13287"/>
                </a:cubicBezTo>
                <a:cubicBezTo>
                  <a:pt x="7664" y="14127"/>
                  <a:pt x="8344" y="14808"/>
                  <a:pt x="9185" y="14808"/>
                </a:cubicBezTo>
                <a:cubicBezTo>
                  <a:pt x="10025" y="14808"/>
                  <a:pt x="10706" y="14127"/>
                  <a:pt x="10706" y="13287"/>
                </a:cubicBezTo>
                <a:cubicBezTo>
                  <a:pt x="10706" y="12447"/>
                  <a:pt x="10025" y="11766"/>
                  <a:pt x="9185" y="117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0"/>
          <p:cNvGrpSpPr/>
          <p:nvPr/>
        </p:nvGrpSpPr>
        <p:grpSpPr>
          <a:xfrm>
            <a:off x="5376225" y="3343325"/>
            <a:ext cx="955450" cy="330775"/>
            <a:chOff x="2743375" y="769475"/>
            <a:chExt cx="955450" cy="330775"/>
          </a:xfrm>
        </p:grpSpPr>
        <p:sp>
          <p:nvSpPr>
            <p:cNvPr id="1292" name="Google Shape;1292;p30"/>
            <p:cNvSpPr/>
            <p:nvPr/>
          </p:nvSpPr>
          <p:spPr>
            <a:xfrm>
              <a:off x="2875725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3141200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3" y="0"/>
                  </a:lnTo>
                  <a:lnTo>
                    <a:pt x="6393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3406675" y="854975"/>
              <a:ext cx="159800" cy="159800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0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0" y="6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743375" y="769475"/>
              <a:ext cx="955450" cy="330775"/>
            </a:xfrm>
            <a:custGeom>
              <a:avLst/>
              <a:gdLst/>
              <a:ahLst/>
              <a:cxnLst/>
              <a:rect l="l" t="t" r="r" b="b"/>
              <a:pathLst>
                <a:path w="38218" h="13231" extrusionOk="0">
                  <a:moveTo>
                    <a:pt x="37029" y="1190"/>
                  </a:moveTo>
                  <a:lnTo>
                    <a:pt x="37029" y="12041"/>
                  </a:lnTo>
                  <a:lnTo>
                    <a:pt x="1190" y="12041"/>
                  </a:lnTo>
                  <a:lnTo>
                    <a:pt x="1190" y="1190"/>
                  </a:lnTo>
                  <a:close/>
                  <a:moveTo>
                    <a:pt x="1" y="1"/>
                  </a:moveTo>
                  <a:lnTo>
                    <a:pt x="1" y="13230"/>
                  </a:lnTo>
                  <a:lnTo>
                    <a:pt x="38218" y="13230"/>
                  </a:lnTo>
                  <a:lnTo>
                    <a:pt x="38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0"/>
          <p:cNvGrpSpPr/>
          <p:nvPr/>
        </p:nvGrpSpPr>
        <p:grpSpPr>
          <a:xfrm>
            <a:off x="5968600" y="4185375"/>
            <a:ext cx="333150" cy="418625"/>
            <a:chOff x="5564900" y="3052425"/>
            <a:chExt cx="333150" cy="418625"/>
          </a:xfrm>
        </p:grpSpPr>
        <p:sp>
          <p:nvSpPr>
            <p:cNvPr id="1297" name="Google Shape;1297;p30"/>
            <p:cNvSpPr/>
            <p:nvPr/>
          </p:nvSpPr>
          <p:spPr>
            <a:xfrm>
              <a:off x="559372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1"/>
                  </a:moveTo>
                  <a:cubicBezTo>
                    <a:pt x="0" y="2127"/>
                    <a:pt x="1456" y="3569"/>
                    <a:pt x="2625" y="4728"/>
                  </a:cubicBezTo>
                  <a:cubicBezTo>
                    <a:pt x="3405" y="5500"/>
                    <a:pt x="4141" y="6230"/>
                    <a:pt x="4141" y="6880"/>
                  </a:cubicBezTo>
                  <a:lnTo>
                    <a:pt x="5330" y="6880"/>
                  </a:lnTo>
                  <a:cubicBezTo>
                    <a:pt x="5330" y="5734"/>
                    <a:pt x="4423" y="4836"/>
                    <a:pt x="3462" y="3884"/>
                  </a:cubicBezTo>
                  <a:cubicBezTo>
                    <a:pt x="2345" y="2776"/>
                    <a:pt x="1189" y="1632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59372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0"/>
                  </a:moveTo>
                  <a:cubicBezTo>
                    <a:pt x="4141" y="650"/>
                    <a:pt x="3405" y="1379"/>
                    <a:pt x="2625" y="2151"/>
                  </a:cubicBezTo>
                  <a:cubicBezTo>
                    <a:pt x="1456" y="3311"/>
                    <a:pt x="0" y="4752"/>
                    <a:pt x="0" y="6880"/>
                  </a:cubicBezTo>
                  <a:lnTo>
                    <a:pt x="1189" y="6880"/>
                  </a:lnTo>
                  <a:cubicBezTo>
                    <a:pt x="1189" y="5248"/>
                    <a:pt x="2345" y="4104"/>
                    <a:pt x="3462" y="2996"/>
                  </a:cubicBezTo>
                  <a:cubicBezTo>
                    <a:pt x="4423" y="2045"/>
                    <a:pt x="5330" y="1145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73907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1"/>
                  </a:moveTo>
                  <a:cubicBezTo>
                    <a:pt x="4141" y="1632"/>
                    <a:pt x="2985" y="2776"/>
                    <a:pt x="1868" y="3884"/>
                  </a:cubicBezTo>
                  <a:cubicBezTo>
                    <a:pt x="907" y="4836"/>
                    <a:pt x="0" y="5734"/>
                    <a:pt x="0" y="6880"/>
                  </a:cubicBezTo>
                  <a:lnTo>
                    <a:pt x="1189" y="6880"/>
                  </a:lnTo>
                  <a:cubicBezTo>
                    <a:pt x="1189" y="6230"/>
                    <a:pt x="1925" y="5500"/>
                    <a:pt x="2705" y="4728"/>
                  </a:cubicBezTo>
                  <a:cubicBezTo>
                    <a:pt x="3874" y="3569"/>
                    <a:pt x="5330" y="2127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73907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0"/>
                  </a:moveTo>
                  <a:cubicBezTo>
                    <a:pt x="0" y="1145"/>
                    <a:pt x="907" y="2045"/>
                    <a:pt x="1868" y="2996"/>
                  </a:cubicBezTo>
                  <a:cubicBezTo>
                    <a:pt x="2985" y="4104"/>
                    <a:pt x="4141" y="5248"/>
                    <a:pt x="4141" y="6880"/>
                  </a:cubicBezTo>
                  <a:lnTo>
                    <a:pt x="5330" y="6880"/>
                  </a:lnTo>
                  <a:cubicBezTo>
                    <a:pt x="5330" y="4752"/>
                    <a:pt x="3874" y="3311"/>
                    <a:pt x="2705" y="2151"/>
                  </a:cubicBezTo>
                  <a:cubicBezTo>
                    <a:pt x="1925" y="1379"/>
                    <a:pt x="1189" y="65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663875" y="3159675"/>
              <a:ext cx="138250" cy="87075"/>
            </a:xfrm>
            <a:custGeom>
              <a:avLst/>
              <a:gdLst/>
              <a:ahLst/>
              <a:cxnLst/>
              <a:rect l="l" t="t" r="r" b="b"/>
              <a:pathLst>
                <a:path w="5530" h="3483" extrusionOk="0">
                  <a:moveTo>
                    <a:pt x="1" y="0"/>
                  </a:moveTo>
                  <a:cubicBezTo>
                    <a:pt x="454" y="504"/>
                    <a:pt x="981" y="993"/>
                    <a:pt x="1469" y="1499"/>
                  </a:cubicBezTo>
                  <a:cubicBezTo>
                    <a:pt x="1902" y="1954"/>
                    <a:pt x="2314" y="2422"/>
                    <a:pt x="2594" y="3014"/>
                  </a:cubicBezTo>
                  <a:cubicBezTo>
                    <a:pt x="2663" y="3161"/>
                    <a:pt x="2720" y="3319"/>
                    <a:pt x="2765" y="3483"/>
                  </a:cubicBezTo>
                  <a:cubicBezTo>
                    <a:pt x="2783" y="3413"/>
                    <a:pt x="2806" y="3343"/>
                    <a:pt x="2830" y="3276"/>
                  </a:cubicBezTo>
                  <a:cubicBezTo>
                    <a:pt x="2927" y="3005"/>
                    <a:pt x="3059" y="2761"/>
                    <a:pt x="3208" y="2535"/>
                  </a:cubicBezTo>
                  <a:cubicBezTo>
                    <a:pt x="3506" y="2081"/>
                    <a:pt x="3873" y="1691"/>
                    <a:pt x="4251" y="1306"/>
                  </a:cubicBezTo>
                  <a:cubicBezTo>
                    <a:pt x="4684" y="870"/>
                    <a:pt x="5133" y="440"/>
                    <a:pt x="5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635525" y="3276800"/>
              <a:ext cx="195000" cy="155200"/>
            </a:xfrm>
            <a:custGeom>
              <a:avLst/>
              <a:gdLst/>
              <a:ahLst/>
              <a:cxnLst/>
              <a:rect l="l" t="t" r="r" b="b"/>
              <a:pathLst>
                <a:path w="7800" h="6208" extrusionOk="0">
                  <a:moveTo>
                    <a:pt x="3900" y="1"/>
                  </a:moveTo>
                  <a:cubicBezTo>
                    <a:pt x="3900" y="2"/>
                    <a:pt x="3900" y="3"/>
                    <a:pt x="3900" y="3"/>
                  </a:cubicBezTo>
                  <a:cubicBezTo>
                    <a:pt x="3895" y="3352"/>
                    <a:pt x="646" y="4817"/>
                    <a:pt x="152" y="5021"/>
                  </a:cubicBezTo>
                  <a:cubicBezTo>
                    <a:pt x="94" y="5267"/>
                    <a:pt x="43" y="5626"/>
                    <a:pt x="1" y="6208"/>
                  </a:cubicBezTo>
                  <a:lnTo>
                    <a:pt x="7799" y="6208"/>
                  </a:lnTo>
                  <a:cubicBezTo>
                    <a:pt x="7774" y="5201"/>
                    <a:pt x="7748" y="5124"/>
                    <a:pt x="7718" y="5048"/>
                  </a:cubicBezTo>
                  <a:cubicBezTo>
                    <a:pt x="7718" y="5048"/>
                    <a:pt x="7717" y="5047"/>
                    <a:pt x="7717" y="5047"/>
                  </a:cubicBezTo>
                  <a:lnTo>
                    <a:pt x="7716" y="5048"/>
                  </a:lnTo>
                  <a:cubicBezTo>
                    <a:pt x="7716" y="5048"/>
                    <a:pt x="3903" y="3626"/>
                    <a:pt x="3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564900" y="3052425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564900" y="3441300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30"/>
          <p:cNvGrpSpPr/>
          <p:nvPr/>
        </p:nvGrpSpPr>
        <p:grpSpPr>
          <a:xfrm>
            <a:off x="497600" y="4503175"/>
            <a:ext cx="1124725" cy="100825"/>
            <a:chOff x="3390550" y="1592925"/>
            <a:chExt cx="1124725" cy="100825"/>
          </a:xfrm>
        </p:grpSpPr>
        <p:sp>
          <p:nvSpPr>
            <p:cNvPr id="1306" name="Google Shape;1306;p30"/>
            <p:cNvSpPr/>
            <p:nvPr/>
          </p:nvSpPr>
          <p:spPr>
            <a:xfrm>
              <a:off x="3390550" y="1628475"/>
              <a:ext cx="1067050" cy="29725"/>
            </a:xfrm>
            <a:custGeom>
              <a:avLst/>
              <a:gdLst/>
              <a:ahLst/>
              <a:cxnLst/>
              <a:rect l="l" t="t" r="r" b="b"/>
              <a:pathLst>
                <a:path w="42682" h="1189" extrusionOk="0">
                  <a:moveTo>
                    <a:pt x="595" y="0"/>
                  </a:moveTo>
                  <a:cubicBezTo>
                    <a:pt x="266" y="0"/>
                    <a:pt x="0" y="265"/>
                    <a:pt x="0" y="594"/>
                  </a:cubicBezTo>
                  <a:cubicBezTo>
                    <a:pt x="0" y="923"/>
                    <a:pt x="266" y="1188"/>
                    <a:pt x="595" y="1188"/>
                  </a:cubicBezTo>
                  <a:lnTo>
                    <a:pt x="42088" y="1188"/>
                  </a:lnTo>
                  <a:cubicBezTo>
                    <a:pt x="42416" y="1188"/>
                    <a:pt x="42681" y="923"/>
                    <a:pt x="42681" y="594"/>
                  </a:cubicBezTo>
                  <a:cubicBezTo>
                    <a:pt x="42681" y="265"/>
                    <a:pt x="42416" y="0"/>
                    <a:pt x="4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4427975" y="1592925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1" y="1"/>
                  </a:moveTo>
                  <a:lnTo>
                    <a:pt x="1" y="4032"/>
                  </a:lnTo>
                  <a:lnTo>
                    <a:pt x="3492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2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Hiện</a:t>
            </a:r>
            <a:r>
              <a:rPr lang="en"/>
              <a:t> </a:t>
            </a:r>
            <a:r>
              <a:rPr lang="en" err="1"/>
              <a:t>tại</a:t>
            </a:r>
            <a:endParaRPr lang="en-US" err="1"/>
          </a:p>
        </p:txBody>
      </p:sp>
      <p:sp>
        <p:nvSpPr>
          <p:cNvPr id="1363" name="Google Shape;1363;p32"/>
          <p:cNvSpPr txBox="1">
            <a:spLocks noGrp="1"/>
          </p:cNvSpPr>
          <p:nvPr>
            <p:ph type="subTitle" idx="1"/>
          </p:nvPr>
        </p:nvSpPr>
        <p:spPr>
          <a:xfrm>
            <a:off x="720000" y="2120916"/>
            <a:ext cx="3731963" cy="90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hardcode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365" name="Google Shape;1365;p32"/>
          <p:cNvGrpSpPr/>
          <p:nvPr/>
        </p:nvGrpSpPr>
        <p:grpSpPr>
          <a:xfrm>
            <a:off x="416350" y="4597410"/>
            <a:ext cx="821600" cy="117650"/>
            <a:chOff x="5181550" y="4132300"/>
            <a:chExt cx="821600" cy="117650"/>
          </a:xfrm>
        </p:grpSpPr>
        <p:sp>
          <p:nvSpPr>
            <p:cNvPr id="1366" name="Google Shape;1366;p32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2"/>
          <p:cNvGrpSpPr/>
          <p:nvPr/>
        </p:nvGrpSpPr>
        <p:grpSpPr>
          <a:xfrm>
            <a:off x="8639675" y="1973887"/>
            <a:ext cx="100800" cy="234700"/>
            <a:chOff x="2387825" y="3261400"/>
            <a:chExt cx="100800" cy="234700"/>
          </a:xfrm>
        </p:grpSpPr>
        <p:sp>
          <p:nvSpPr>
            <p:cNvPr id="1371" name="Google Shape;1371;p32"/>
            <p:cNvSpPr/>
            <p:nvPr/>
          </p:nvSpPr>
          <p:spPr>
            <a:xfrm>
              <a:off x="2423350" y="3261400"/>
              <a:ext cx="29750" cy="177050"/>
            </a:xfrm>
            <a:custGeom>
              <a:avLst/>
              <a:gdLst/>
              <a:ahLst/>
              <a:cxnLst/>
              <a:rect l="l" t="t" r="r" b="b"/>
              <a:pathLst>
                <a:path w="1190" h="7082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6487"/>
                  </a:lnTo>
                  <a:cubicBezTo>
                    <a:pt x="0" y="6815"/>
                    <a:pt x="265" y="7082"/>
                    <a:pt x="595" y="7082"/>
                  </a:cubicBezTo>
                  <a:cubicBezTo>
                    <a:pt x="923" y="7082"/>
                    <a:pt x="1189" y="6815"/>
                    <a:pt x="1189" y="6487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387825" y="3408825"/>
              <a:ext cx="100800" cy="87275"/>
            </a:xfrm>
            <a:custGeom>
              <a:avLst/>
              <a:gdLst/>
              <a:ahLst/>
              <a:cxnLst/>
              <a:rect l="l" t="t" r="r" b="b"/>
              <a:pathLst>
                <a:path w="4032" h="3491" extrusionOk="0">
                  <a:moveTo>
                    <a:pt x="0" y="0"/>
                  </a:moveTo>
                  <a:lnTo>
                    <a:pt x="2016" y="3491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2"/>
          <p:cNvGrpSpPr/>
          <p:nvPr/>
        </p:nvGrpSpPr>
        <p:grpSpPr>
          <a:xfrm>
            <a:off x="8639675" y="684412"/>
            <a:ext cx="100800" cy="1247175"/>
            <a:chOff x="2387825" y="1971925"/>
            <a:chExt cx="100800" cy="1247175"/>
          </a:xfrm>
        </p:grpSpPr>
        <p:sp>
          <p:nvSpPr>
            <p:cNvPr id="1374" name="Google Shape;1374;p32"/>
            <p:cNvSpPr/>
            <p:nvPr/>
          </p:nvSpPr>
          <p:spPr>
            <a:xfrm>
              <a:off x="2423350" y="2029575"/>
              <a:ext cx="29750" cy="1189525"/>
            </a:xfrm>
            <a:custGeom>
              <a:avLst/>
              <a:gdLst/>
              <a:ahLst/>
              <a:cxnLst/>
              <a:rect l="l" t="t" r="r" b="b"/>
              <a:pathLst>
                <a:path w="1190" h="47581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46986"/>
                  </a:lnTo>
                  <a:cubicBezTo>
                    <a:pt x="0" y="47314"/>
                    <a:pt x="265" y="47580"/>
                    <a:pt x="595" y="47580"/>
                  </a:cubicBezTo>
                  <a:cubicBezTo>
                    <a:pt x="923" y="47580"/>
                    <a:pt x="1189" y="47314"/>
                    <a:pt x="1189" y="46986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387825" y="1971925"/>
              <a:ext cx="100800" cy="87300"/>
            </a:xfrm>
            <a:custGeom>
              <a:avLst/>
              <a:gdLst/>
              <a:ahLst/>
              <a:cxnLst/>
              <a:rect l="l" t="t" r="r" b="b"/>
              <a:pathLst>
                <a:path w="4032" h="3492" extrusionOk="0">
                  <a:moveTo>
                    <a:pt x="2016" y="0"/>
                  </a:moveTo>
                  <a:lnTo>
                    <a:pt x="0" y="3491"/>
                  </a:lnTo>
                  <a:lnTo>
                    <a:pt x="4031" y="3491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A3AD8F1-7B92-726B-3626-D5D800A1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82" y="937639"/>
            <a:ext cx="2743200" cy="3268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3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Một số hình ảnh</a:t>
            </a:r>
            <a:endParaRPr lang="en-US"/>
          </a:p>
        </p:txBody>
      </p:sp>
      <p:grpSp>
        <p:nvGrpSpPr>
          <p:cNvPr id="1402" name="Google Shape;1402;p33"/>
          <p:cNvGrpSpPr/>
          <p:nvPr/>
        </p:nvGrpSpPr>
        <p:grpSpPr>
          <a:xfrm rot="5400000">
            <a:off x="8060285" y="4042813"/>
            <a:ext cx="630200" cy="830350"/>
            <a:chOff x="5405575" y="876025"/>
            <a:chExt cx="630200" cy="830350"/>
          </a:xfrm>
        </p:grpSpPr>
        <p:sp>
          <p:nvSpPr>
            <p:cNvPr id="1403" name="Google Shape;1403;p33"/>
            <p:cNvSpPr/>
            <p:nvPr/>
          </p:nvSpPr>
          <p:spPr>
            <a:xfrm>
              <a:off x="5449525" y="920000"/>
              <a:ext cx="550725" cy="728725"/>
            </a:xfrm>
            <a:custGeom>
              <a:avLst/>
              <a:gdLst/>
              <a:ahLst/>
              <a:cxnLst/>
              <a:rect l="l" t="t" r="r" b="b"/>
              <a:pathLst>
                <a:path w="22029" h="29149" extrusionOk="0">
                  <a:moveTo>
                    <a:pt x="596" y="1"/>
                  </a:moveTo>
                  <a:cubicBezTo>
                    <a:pt x="267" y="1"/>
                    <a:pt x="1" y="267"/>
                    <a:pt x="1" y="595"/>
                  </a:cubicBezTo>
                  <a:cubicBezTo>
                    <a:pt x="1" y="924"/>
                    <a:pt x="267" y="1189"/>
                    <a:pt x="596" y="1189"/>
                  </a:cubicBezTo>
                  <a:lnTo>
                    <a:pt x="16346" y="1189"/>
                  </a:lnTo>
                  <a:cubicBezTo>
                    <a:pt x="18823" y="1189"/>
                    <a:pt x="20839" y="3204"/>
                    <a:pt x="20839" y="5683"/>
                  </a:cubicBezTo>
                  <a:lnTo>
                    <a:pt x="20839" y="28554"/>
                  </a:lnTo>
                  <a:cubicBezTo>
                    <a:pt x="20839" y="28882"/>
                    <a:pt x="21105" y="29148"/>
                    <a:pt x="21434" y="29148"/>
                  </a:cubicBezTo>
                  <a:cubicBezTo>
                    <a:pt x="21762" y="29148"/>
                    <a:pt x="22028" y="28882"/>
                    <a:pt x="22028" y="28554"/>
                  </a:cubicBezTo>
                  <a:lnTo>
                    <a:pt x="22028" y="5683"/>
                  </a:lnTo>
                  <a:cubicBezTo>
                    <a:pt x="22028" y="2549"/>
                    <a:pt x="19480" y="1"/>
                    <a:pt x="16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5934950" y="1619075"/>
              <a:ext cx="100825" cy="87300"/>
            </a:xfrm>
            <a:custGeom>
              <a:avLst/>
              <a:gdLst/>
              <a:ahLst/>
              <a:cxnLst/>
              <a:rect l="l" t="t" r="r" b="b"/>
              <a:pathLst>
                <a:path w="4033" h="3492" extrusionOk="0">
                  <a:moveTo>
                    <a:pt x="1" y="1"/>
                  </a:moveTo>
                  <a:lnTo>
                    <a:pt x="2017" y="3491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5420450" y="890900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5405575" y="876025"/>
              <a:ext cx="117675" cy="117700"/>
            </a:xfrm>
            <a:custGeom>
              <a:avLst/>
              <a:gdLst/>
              <a:ahLst/>
              <a:cxnLst/>
              <a:rect l="l" t="t" r="r" b="b"/>
              <a:pathLst>
                <a:path w="4707" h="4708" extrusionOk="0">
                  <a:moveTo>
                    <a:pt x="3518" y="1190"/>
                  </a:moveTo>
                  <a:lnTo>
                    <a:pt x="3518" y="3518"/>
                  </a:lnTo>
                  <a:lnTo>
                    <a:pt x="1190" y="3518"/>
                  </a:lnTo>
                  <a:lnTo>
                    <a:pt x="1190" y="1190"/>
                  </a:lnTo>
                  <a:close/>
                  <a:moveTo>
                    <a:pt x="0" y="1"/>
                  </a:moveTo>
                  <a:lnTo>
                    <a:pt x="0" y="4707"/>
                  </a:lnTo>
                  <a:lnTo>
                    <a:pt x="4707" y="4707"/>
                  </a:lnTo>
                  <a:lnTo>
                    <a:pt x="4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7" name="Google Shape;1407;p33"/>
          <p:cNvSpPr/>
          <p:nvPr/>
        </p:nvSpPr>
        <p:spPr>
          <a:xfrm rot="5400000">
            <a:off x="424263" y="2315788"/>
            <a:ext cx="126075" cy="126100"/>
          </a:xfrm>
          <a:custGeom>
            <a:avLst/>
            <a:gdLst/>
            <a:ahLst/>
            <a:cxnLst/>
            <a:rect l="l" t="t" r="r" b="b"/>
            <a:pathLst>
              <a:path w="5043" h="5044" extrusionOk="0">
                <a:moveTo>
                  <a:pt x="2522" y="1"/>
                </a:moveTo>
                <a:cubicBezTo>
                  <a:pt x="1129" y="1"/>
                  <a:pt x="1" y="1130"/>
                  <a:pt x="1" y="2522"/>
                </a:cubicBezTo>
                <a:cubicBezTo>
                  <a:pt x="1" y="3914"/>
                  <a:pt x="1129" y="5044"/>
                  <a:pt x="2522" y="5044"/>
                </a:cubicBezTo>
                <a:cubicBezTo>
                  <a:pt x="3914" y="5044"/>
                  <a:pt x="5042" y="3914"/>
                  <a:pt x="5042" y="2522"/>
                </a:cubicBezTo>
                <a:cubicBezTo>
                  <a:pt x="5042" y="1130"/>
                  <a:pt x="3914" y="1"/>
                  <a:pt x="25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33"/>
          <p:cNvSpPr/>
          <p:nvPr/>
        </p:nvSpPr>
        <p:spPr>
          <a:xfrm rot="5400000">
            <a:off x="424275" y="2509475"/>
            <a:ext cx="126050" cy="126100"/>
          </a:xfrm>
          <a:custGeom>
            <a:avLst/>
            <a:gdLst/>
            <a:ahLst/>
            <a:cxnLst/>
            <a:rect l="l" t="t" r="r" b="b"/>
            <a:pathLst>
              <a:path w="5042" h="5044" extrusionOk="0">
                <a:moveTo>
                  <a:pt x="2521" y="1"/>
                </a:moveTo>
                <a:cubicBezTo>
                  <a:pt x="1128" y="1"/>
                  <a:pt x="0" y="1130"/>
                  <a:pt x="0" y="2522"/>
                </a:cubicBezTo>
                <a:cubicBezTo>
                  <a:pt x="0" y="3914"/>
                  <a:pt x="1128" y="5044"/>
                  <a:pt x="2521" y="5044"/>
                </a:cubicBezTo>
                <a:cubicBezTo>
                  <a:pt x="3913" y="5044"/>
                  <a:pt x="5042" y="3914"/>
                  <a:pt x="5042" y="2522"/>
                </a:cubicBezTo>
                <a:cubicBezTo>
                  <a:pt x="5042" y="1130"/>
                  <a:pt x="3913" y="1"/>
                  <a:pt x="25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33"/>
          <p:cNvSpPr/>
          <p:nvPr/>
        </p:nvSpPr>
        <p:spPr>
          <a:xfrm rot="5400000">
            <a:off x="424275" y="2701625"/>
            <a:ext cx="126050" cy="126100"/>
          </a:xfrm>
          <a:custGeom>
            <a:avLst/>
            <a:gdLst/>
            <a:ahLst/>
            <a:cxnLst/>
            <a:rect l="l" t="t" r="r" b="b"/>
            <a:pathLst>
              <a:path w="5042" h="5044" extrusionOk="0">
                <a:moveTo>
                  <a:pt x="2521" y="1"/>
                </a:moveTo>
                <a:cubicBezTo>
                  <a:pt x="1129" y="1"/>
                  <a:pt x="0" y="1130"/>
                  <a:pt x="0" y="2522"/>
                </a:cubicBezTo>
                <a:cubicBezTo>
                  <a:pt x="0" y="3914"/>
                  <a:pt x="1129" y="5044"/>
                  <a:pt x="2521" y="5044"/>
                </a:cubicBezTo>
                <a:cubicBezTo>
                  <a:pt x="3914" y="5044"/>
                  <a:pt x="5042" y="3914"/>
                  <a:pt x="5042" y="2522"/>
                </a:cubicBezTo>
                <a:cubicBezTo>
                  <a:pt x="5042" y="1130"/>
                  <a:pt x="3914" y="1"/>
                  <a:pt x="25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0" name="Google Shape;1410;p33"/>
          <p:cNvGrpSpPr/>
          <p:nvPr/>
        </p:nvGrpSpPr>
        <p:grpSpPr>
          <a:xfrm>
            <a:off x="8581500" y="689375"/>
            <a:ext cx="169725" cy="167700"/>
            <a:chOff x="5561775" y="2355200"/>
            <a:chExt cx="169725" cy="167700"/>
          </a:xfrm>
        </p:grpSpPr>
        <p:sp>
          <p:nvSpPr>
            <p:cNvPr id="1411" name="Google Shape;1411;p33"/>
            <p:cNvSpPr/>
            <p:nvPr/>
          </p:nvSpPr>
          <p:spPr>
            <a:xfrm>
              <a:off x="5561775" y="2355200"/>
              <a:ext cx="73400" cy="73400"/>
            </a:xfrm>
            <a:custGeom>
              <a:avLst/>
              <a:gdLst/>
              <a:ahLst/>
              <a:cxnLst/>
              <a:rect l="l" t="t" r="r" b="b"/>
              <a:pathLst>
                <a:path w="2936" h="2936" extrusionOk="0">
                  <a:moveTo>
                    <a:pt x="0" y="1"/>
                  </a:moveTo>
                  <a:lnTo>
                    <a:pt x="0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5658075" y="23552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" y="1"/>
                  </a:moveTo>
                  <a:lnTo>
                    <a:pt x="1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5561775" y="2449500"/>
              <a:ext cx="73400" cy="73400"/>
            </a:xfrm>
            <a:custGeom>
              <a:avLst/>
              <a:gdLst/>
              <a:ahLst/>
              <a:cxnLst/>
              <a:rect l="l" t="t" r="r" b="b"/>
              <a:pathLst>
                <a:path w="2936" h="2936" extrusionOk="0">
                  <a:moveTo>
                    <a:pt x="0" y="1"/>
                  </a:moveTo>
                  <a:lnTo>
                    <a:pt x="0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5658075" y="2449500"/>
              <a:ext cx="73425" cy="73400"/>
            </a:xfrm>
            <a:custGeom>
              <a:avLst/>
              <a:gdLst/>
              <a:ahLst/>
              <a:cxnLst/>
              <a:rect l="l" t="t" r="r" b="b"/>
              <a:pathLst>
                <a:path w="2937" h="2936" extrusionOk="0">
                  <a:moveTo>
                    <a:pt x="1" y="1"/>
                  </a:moveTo>
                  <a:lnTo>
                    <a:pt x="1" y="2936"/>
                  </a:lnTo>
                  <a:lnTo>
                    <a:pt x="2936" y="2936"/>
                  </a:lnTo>
                  <a:lnTo>
                    <a:pt x="29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8B191CBE-E10C-7010-3F30-0741575D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696" y="1330624"/>
            <a:ext cx="2213013" cy="3005553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8ABF3C1-1178-50DB-D24F-A3224D734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78" y="1330438"/>
            <a:ext cx="2743200" cy="3005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2"/>
          <p:cNvSpPr txBox="1">
            <a:spLocks noGrp="1"/>
          </p:cNvSpPr>
          <p:nvPr>
            <p:ph type="title"/>
          </p:nvPr>
        </p:nvSpPr>
        <p:spPr>
          <a:xfrm>
            <a:off x="720000" y="6175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Sắp</a:t>
            </a:r>
            <a:r>
              <a:rPr lang="en"/>
              <a:t> </a:t>
            </a:r>
            <a:r>
              <a:rPr lang="en" err="1"/>
              <a:t>tới</a:t>
            </a:r>
            <a:endParaRPr lang="en-US" err="1"/>
          </a:p>
        </p:txBody>
      </p:sp>
      <p:sp>
        <p:nvSpPr>
          <p:cNvPr id="1363" name="Google Shape;1363;p32"/>
          <p:cNvSpPr txBox="1">
            <a:spLocks noGrp="1"/>
          </p:cNvSpPr>
          <p:nvPr>
            <p:ph type="subTitle" idx="1"/>
          </p:nvPr>
        </p:nvSpPr>
        <p:spPr>
          <a:xfrm>
            <a:off x="747542" y="1363507"/>
            <a:ext cx="3502963" cy="775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/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" sz="1400">
                <a:solidFill>
                  <a:srgbClr val="3535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/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365" name="Google Shape;1365;p32"/>
          <p:cNvGrpSpPr/>
          <p:nvPr/>
        </p:nvGrpSpPr>
        <p:grpSpPr>
          <a:xfrm>
            <a:off x="416350" y="4597410"/>
            <a:ext cx="821600" cy="117650"/>
            <a:chOff x="5181550" y="4132300"/>
            <a:chExt cx="821600" cy="117650"/>
          </a:xfrm>
        </p:grpSpPr>
        <p:sp>
          <p:nvSpPr>
            <p:cNvPr id="1366" name="Google Shape;1366;p32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2"/>
          <p:cNvGrpSpPr/>
          <p:nvPr/>
        </p:nvGrpSpPr>
        <p:grpSpPr>
          <a:xfrm>
            <a:off x="8639675" y="1973887"/>
            <a:ext cx="100800" cy="234700"/>
            <a:chOff x="2387825" y="3261400"/>
            <a:chExt cx="100800" cy="234700"/>
          </a:xfrm>
        </p:grpSpPr>
        <p:sp>
          <p:nvSpPr>
            <p:cNvPr id="1371" name="Google Shape;1371;p32"/>
            <p:cNvSpPr/>
            <p:nvPr/>
          </p:nvSpPr>
          <p:spPr>
            <a:xfrm>
              <a:off x="2423350" y="3261400"/>
              <a:ext cx="29750" cy="177050"/>
            </a:xfrm>
            <a:custGeom>
              <a:avLst/>
              <a:gdLst/>
              <a:ahLst/>
              <a:cxnLst/>
              <a:rect l="l" t="t" r="r" b="b"/>
              <a:pathLst>
                <a:path w="1190" h="7082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6487"/>
                  </a:lnTo>
                  <a:cubicBezTo>
                    <a:pt x="0" y="6815"/>
                    <a:pt x="265" y="7082"/>
                    <a:pt x="595" y="7082"/>
                  </a:cubicBezTo>
                  <a:cubicBezTo>
                    <a:pt x="923" y="7082"/>
                    <a:pt x="1189" y="6815"/>
                    <a:pt x="1189" y="6487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387825" y="3408825"/>
              <a:ext cx="100800" cy="87275"/>
            </a:xfrm>
            <a:custGeom>
              <a:avLst/>
              <a:gdLst/>
              <a:ahLst/>
              <a:cxnLst/>
              <a:rect l="l" t="t" r="r" b="b"/>
              <a:pathLst>
                <a:path w="4032" h="3491" extrusionOk="0">
                  <a:moveTo>
                    <a:pt x="0" y="0"/>
                  </a:moveTo>
                  <a:lnTo>
                    <a:pt x="2016" y="3491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2"/>
          <p:cNvGrpSpPr/>
          <p:nvPr/>
        </p:nvGrpSpPr>
        <p:grpSpPr>
          <a:xfrm>
            <a:off x="8639675" y="684412"/>
            <a:ext cx="100800" cy="1247175"/>
            <a:chOff x="2387825" y="1971925"/>
            <a:chExt cx="100800" cy="1247175"/>
          </a:xfrm>
        </p:grpSpPr>
        <p:sp>
          <p:nvSpPr>
            <p:cNvPr id="1374" name="Google Shape;1374;p32"/>
            <p:cNvSpPr/>
            <p:nvPr/>
          </p:nvSpPr>
          <p:spPr>
            <a:xfrm>
              <a:off x="2423350" y="2029575"/>
              <a:ext cx="29750" cy="1189525"/>
            </a:xfrm>
            <a:custGeom>
              <a:avLst/>
              <a:gdLst/>
              <a:ahLst/>
              <a:cxnLst/>
              <a:rect l="l" t="t" r="r" b="b"/>
              <a:pathLst>
                <a:path w="1190" h="47581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46986"/>
                  </a:lnTo>
                  <a:cubicBezTo>
                    <a:pt x="0" y="47314"/>
                    <a:pt x="265" y="47580"/>
                    <a:pt x="595" y="47580"/>
                  </a:cubicBezTo>
                  <a:cubicBezTo>
                    <a:pt x="923" y="47580"/>
                    <a:pt x="1189" y="47314"/>
                    <a:pt x="1189" y="46986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387825" y="1971925"/>
              <a:ext cx="100800" cy="87300"/>
            </a:xfrm>
            <a:custGeom>
              <a:avLst/>
              <a:gdLst/>
              <a:ahLst/>
              <a:cxnLst/>
              <a:rect l="l" t="t" r="r" b="b"/>
              <a:pathLst>
                <a:path w="4032" h="3492" extrusionOk="0">
                  <a:moveTo>
                    <a:pt x="2016" y="0"/>
                  </a:moveTo>
                  <a:lnTo>
                    <a:pt x="0" y="3491"/>
                  </a:lnTo>
                  <a:lnTo>
                    <a:pt x="4031" y="3491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A704C583-6197-EFE3-7EC1-7C451FFB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86" y="2251384"/>
            <a:ext cx="5118711" cy="22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7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32"/>
          <p:cNvSpPr txBox="1">
            <a:spLocks noGrp="1"/>
          </p:cNvSpPr>
          <p:nvPr>
            <p:ph type="title"/>
          </p:nvPr>
        </p:nvSpPr>
        <p:spPr>
          <a:xfrm>
            <a:off x="720000" y="54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Khó </a:t>
            </a:r>
            <a:r>
              <a:rPr lang="en" err="1"/>
              <a:t>khăn</a:t>
            </a:r>
            <a:endParaRPr lang="en-US" err="1"/>
          </a:p>
        </p:txBody>
      </p:sp>
      <p:sp>
        <p:nvSpPr>
          <p:cNvPr id="1363" name="Google Shape;1363;p32"/>
          <p:cNvSpPr txBox="1">
            <a:spLocks noGrp="1"/>
          </p:cNvSpPr>
          <p:nvPr>
            <p:ph type="subTitle" idx="1"/>
          </p:nvPr>
        </p:nvSpPr>
        <p:spPr>
          <a:xfrm>
            <a:off x="519176" y="1914350"/>
            <a:ext cx="3690016" cy="118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/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deep sleep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ESP32-S2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pin.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/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Call API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 algn="just"/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đồng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ESP32-CAM.</a:t>
            </a:r>
          </a:p>
        </p:txBody>
      </p:sp>
      <p:grpSp>
        <p:nvGrpSpPr>
          <p:cNvPr id="1365" name="Google Shape;1365;p32"/>
          <p:cNvGrpSpPr/>
          <p:nvPr/>
        </p:nvGrpSpPr>
        <p:grpSpPr>
          <a:xfrm>
            <a:off x="416350" y="4597410"/>
            <a:ext cx="821600" cy="117650"/>
            <a:chOff x="5181550" y="4132300"/>
            <a:chExt cx="821600" cy="117650"/>
          </a:xfrm>
        </p:grpSpPr>
        <p:sp>
          <p:nvSpPr>
            <p:cNvPr id="1366" name="Google Shape;1366;p32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32"/>
          <p:cNvGrpSpPr/>
          <p:nvPr/>
        </p:nvGrpSpPr>
        <p:grpSpPr>
          <a:xfrm>
            <a:off x="8639675" y="1973887"/>
            <a:ext cx="100800" cy="234700"/>
            <a:chOff x="2387825" y="3261400"/>
            <a:chExt cx="100800" cy="234700"/>
          </a:xfrm>
        </p:grpSpPr>
        <p:sp>
          <p:nvSpPr>
            <p:cNvPr id="1371" name="Google Shape;1371;p32"/>
            <p:cNvSpPr/>
            <p:nvPr/>
          </p:nvSpPr>
          <p:spPr>
            <a:xfrm>
              <a:off x="2423350" y="3261400"/>
              <a:ext cx="29750" cy="177050"/>
            </a:xfrm>
            <a:custGeom>
              <a:avLst/>
              <a:gdLst/>
              <a:ahLst/>
              <a:cxnLst/>
              <a:rect l="l" t="t" r="r" b="b"/>
              <a:pathLst>
                <a:path w="1190" h="7082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6487"/>
                  </a:lnTo>
                  <a:cubicBezTo>
                    <a:pt x="0" y="6815"/>
                    <a:pt x="265" y="7082"/>
                    <a:pt x="595" y="7082"/>
                  </a:cubicBezTo>
                  <a:cubicBezTo>
                    <a:pt x="923" y="7082"/>
                    <a:pt x="1189" y="6815"/>
                    <a:pt x="1189" y="6487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>
              <a:off x="2387825" y="3408825"/>
              <a:ext cx="100800" cy="87275"/>
            </a:xfrm>
            <a:custGeom>
              <a:avLst/>
              <a:gdLst/>
              <a:ahLst/>
              <a:cxnLst/>
              <a:rect l="l" t="t" r="r" b="b"/>
              <a:pathLst>
                <a:path w="4032" h="3491" extrusionOk="0">
                  <a:moveTo>
                    <a:pt x="0" y="0"/>
                  </a:moveTo>
                  <a:lnTo>
                    <a:pt x="2016" y="3491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EC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3" name="Google Shape;1373;p32"/>
          <p:cNvGrpSpPr/>
          <p:nvPr/>
        </p:nvGrpSpPr>
        <p:grpSpPr>
          <a:xfrm>
            <a:off x="8639675" y="684412"/>
            <a:ext cx="100800" cy="1247175"/>
            <a:chOff x="2387825" y="1971925"/>
            <a:chExt cx="100800" cy="1247175"/>
          </a:xfrm>
        </p:grpSpPr>
        <p:sp>
          <p:nvSpPr>
            <p:cNvPr id="1374" name="Google Shape;1374;p32"/>
            <p:cNvSpPr/>
            <p:nvPr/>
          </p:nvSpPr>
          <p:spPr>
            <a:xfrm>
              <a:off x="2423350" y="2029575"/>
              <a:ext cx="29750" cy="1189525"/>
            </a:xfrm>
            <a:custGeom>
              <a:avLst/>
              <a:gdLst/>
              <a:ahLst/>
              <a:cxnLst/>
              <a:rect l="l" t="t" r="r" b="b"/>
              <a:pathLst>
                <a:path w="1190" h="47581" extrusionOk="0">
                  <a:moveTo>
                    <a:pt x="595" y="0"/>
                  </a:moveTo>
                  <a:cubicBezTo>
                    <a:pt x="265" y="0"/>
                    <a:pt x="0" y="267"/>
                    <a:pt x="0" y="595"/>
                  </a:cubicBezTo>
                  <a:lnTo>
                    <a:pt x="0" y="46986"/>
                  </a:lnTo>
                  <a:cubicBezTo>
                    <a:pt x="0" y="47314"/>
                    <a:pt x="265" y="47580"/>
                    <a:pt x="595" y="47580"/>
                  </a:cubicBezTo>
                  <a:cubicBezTo>
                    <a:pt x="923" y="47580"/>
                    <a:pt x="1189" y="47314"/>
                    <a:pt x="1189" y="46986"/>
                  </a:cubicBezTo>
                  <a:lnTo>
                    <a:pt x="1189" y="595"/>
                  </a:lnTo>
                  <a:cubicBezTo>
                    <a:pt x="1189" y="267"/>
                    <a:pt x="923" y="0"/>
                    <a:pt x="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>
              <a:off x="2387825" y="1971925"/>
              <a:ext cx="100800" cy="87300"/>
            </a:xfrm>
            <a:custGeom>
              <a:avLst/>
              <a:gdLst/>
              <a:ahLst/>
              <a:cxnLst/>
              <a:rect l="l" t="t" r="r" b="b"/>
              <a:pathLst>
                <a:path w="4032" h="3492" extrusionOk="0">
                  <a:moveTo>
                    <a:pt x="2016" y="0"/>
                  </a:moveTo>
                  <a:lnTo>
                    <a:pt x="0" y="3491"/>
                  </a:lnTo>
                  <a:lnTo>
                    <a:pt x="4031" y="3491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FA83196-7DCE-4A35-5890-79E54264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59" y="1414446"/>
            <a:ext cx="4099651" cy="23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4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0"/>
          <p:cNvSpPr txBox="1">
            <a:spLocks noGrp="1"/>
          </p:cNvSpPr>
          <p:nvPr>
            <p:ph type="title"/>
          </p:nvPr>
        </p:nvSpPr>
        <p:spPr>
          <a:xfrm>
            <a:off x="713225" y="2191800"/>
            <a:ext cx="4164000" cy="16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	Backend</a:t>
            </a:r>
            <a:endParaRPr sz="4400"/>
          </a:p>
        </p:txBody>
      </p:sp>
      <p:sp>
        <p:nvSpPr>
          <p:cNvPr id="1236" name="Google Shape;1236;p30"/>
          <p:cNvSpPr txBox="1">
            <a:spLocks noGrp="1"/>
          </p:cNvSpPr>
          <p:nvPr>
            <p:ph type="title" idx="2"/>
          </p:nvPr>
        </p:nvSpPr>
        <p:spPr>
          <a:xfrm>
            <a:off x="1480654" y="1440300"/>
            <a:ext cx="16521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7" name="Google Shape;1237;p30"/>
          <p:cNvSpPr/>
          <p:nvPr/>
        </p:nvSpPr>
        <p:spPr>
          <a:xfrm>
            <a:off x="729154" y="1440300"/>
            <a:ext cx="751500" cy="751500"/>
          </a:xfrm>
          <a:prstGeom prst="mathMultiply">
            <a:avLst>
              <a:gd name="adj1" fmla="val 1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8" name="Google Shape;1238;p30"/>
          <p:cNvGrpSpPr/>
          <p:nvPr/>
        </p:nvGrpSpPr>
        <p:grpSpPr>
          <a:xfrm>
            <a:off x="6268645" y="1024579"/>
            <a:ext cx="3104705" cy="2523600"/>
            <a:chOff x="132320" y="1677597"/>
            <a:chExt cx="3104705" cy="2523600"/>
          </a:xfrm>
        </p:grpSpPr>
        <p:sp>
          <p:nvSpPr>
            <p:cNvPr id="1239" name="Google Shape;1239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1" name="Google Shape;1241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42" name="Google Shape;1242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45" name="Google Shape;1245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7" name="Google Shape;1247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48" name="Google Shape;1248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0" name="Google Shape;1250;p30"/>
          <p:cNvSpPr/>
          <p:nvPr/>
        </p:nvSpPr>
        <p:spPr>
          <a:xfrm>
            <a:off x="5362951" y="2857225"/>
            <a:ext cx="605650" cy="556600"/>
          </a:xfrm>
          <a:custGeom>
            <a:avLst/>
            <a:gdLst/>
            <a:ahLst/>
            <a:cxnLst/>
            <a:rect l="l" t="t" r="r" b="b"/>
            <a:pathLst>
              <a:path w="24226" h="22264" extrusionOk="0">
                <a:moveTo>
                  <a:pt x="20332" y="1189"/>
                </a:moveTo>
                <a:cubicBezTo>
                  <a:pt x="21823" y="1189"/>
                  <a:pt x="23036" y="2403"/>
                  <a:pt x="23036" y="3894"/>
                </a:cubicBezTo>
                <a:lnTo>
                  <a:pt x="23036" y="11997"/>
                </a:lnTo>
                <a:cubicBezTo>
                  <a:pt x="23036" y="13489"/>
                  <a:pt x="21823" y="14702"/>
                  <a:pt x="20332" y="14702"/>
                </a:cubicBezTo>
                <a:lnTo>
                  <a:pt x="18134" y="14702"/>
                </a:lnTo>
                <a:lnTo>
                  <a:pt x="13558" y="19277"/>
                </a:lnTo>
                <a:lnTo>
                  <a:pt x="13734" y="14702"/>
                </a:lnTo>
                <a:lnTo>
                  <a:pt x="3895" y="14702"/>
                </a:lnTo>
                <a:cubicBezTo>
                  <a:pt x="2403" y="14702"/>
                  <a:pt x="1190" y="13489"/>
                  <a:pt x="1190" y="11997"/>
                </a:cubicBezTo>
                <a:lnTo>
                  <a:pt x="1190" y="3894"/>
                </a:lnTo>
                <a:cubicBezTo>
                  <a:pt x="1190" y="2403"/>
                  <a:pt x="2403" y="1189"/>
                  <a:pt x="3895" y="1189"/>
                </a:cubicBezTo>
                <a:close/>
                <a:moveTo>
                  <a:pt x="3895" y="0"/>
                </a:moveTo>
                <a:cubicBezTo>
                  <a:pt x="1747" y="0"/>
                  <a:pt x="0" y="1747"/>
                  <a:pt x="0" y="3894"/>
                </a:cubicBezTo>
                <a:lnTo>
                  <a:pt x="0" y="11997"/>
                </a:lnTo>
                <a:cubicBezTo>
                  <a:pt x="0" y="14145"/>
                  <a:pt x="1747" y="15891"/>
                  <a:pt x="3895" y="15891"/>
                </a:cubicBezTo>
                <a:lnTo>
                  <a:pt x="12499" y="15891"/>
                </a:lnTo>
                <a:lnTo>
                  <a:pt x="12254" y="22264"/>
                </a:lnTo>
                <a:lnTo>
                  <a:pt x="18626" y="15891"/>
                </a:lnTo>
                <a:lnTo>
                  <a:pt x="20332" y="15891"/>
                </a:lnTo>
                <a:cubicBezTo>
                  <a:pt x="22479" y="15891"/>
                  <a:pt x="24226" y="14145"/>
                  <a:pt x="24226" y="11997"/>
                </a:cubicBezTo>
                <a:lnTo>
                  <a:pt x="24226" y="3894"/>
                </a:lnTo>
                <a:cubicBezTo>
                  <a:pt x="24226" y="1747"/>
                  <a:pt x="22479" y="0"/>
                  <a:pt x="20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30"/>
          <p:cNvGrpSpPr/>
          <p:nvPr/>
        </p:nvGrpSpPr>
        <p:grpSpPr>
          <a:xfrm>
            <a:off x="6404725" y="1334450"/>
            <a:ext cx="1569350" cy="460875"/>
            <a:chOff x="2064275" y="584400"/>
            <a:chExt cx="1569350" cy="460875"/>
          </a:xfrm>
        </p:grpSpPr>
        <p:sp>
          <p:nvSpPr>
            <p:cNvPr id="1252" name="Google Shape;1252;p30"/>
            <p:cNvSpPr/>
            <p:nvPr/>
          </p:nvSpPr>
          <p:spPr>
            <a:xfrm>
              <a:off x="3546325" y="59285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1" y="0"/>
                  </a:moveTo>
                  <a:lnTo>
                    <a:pt x="1" y="4032"/>
                  </a:lnTo>
                  <a:lnTo>
                    <a:pt x="3492" y="20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3" name="Google Shape;1253;p30"/>
            <p:cNvGrpSpPr/>
            <p:nvPr/>
          </p:nvGrpSpPr>
          <p:grpSpPr>
            <a:xfrm>
              <a:off x="2064275" y="584400"/>
              <a:ext cx="1511700" cy="460875"/>
              <a:chOff x="2064275" y="584400"/>
              <a:chExt cx="1511700" cy="460875"/>
            </a:xfrm>
          </p:grpSpPr>
          <p:sp>
            <p:nvSpPr>
              <p:cNvPr id="1254" name="Google Shape;1254;p30"/>
              <p:cNvSpPr/>
              <p:nvPr/>
            </p:nvSpPr>
            <p:spPr>
              <a:xfrm>
                <a:off x="2064275" y="628375"/>
                <a:ext cx="1511700" cy="416900"/>
              </a:xfrm>
              <a:custGeom>
                <a:avLst/>
                <a:gdLst/>
                <a:ahLst/>
                <a:cxnLst/>
                <a:rect l="l" t="t" r="r" b="b"/>
                <a:pathLst>
                  <a:path w="60468" h="16676" extrusionOk="0">
                    <a:moveTo>
                      <a:pt x="5878" y="1"/>
                    </a:moveTo>
                    <a:cubicBezTo>
                      <a:pt x="2637" y="1"/>
                      <a:pt x="1" y="2636"/>
                      <a:pt x="1" y="5877"/>
                    </a:cubicBezTo>
                    <a:lnTo>
                      <a:pt x="1" y="16080"/>
                    </a:lnTo>
                    <a:cubicBezTo>
                      <a:pt x="1" y="16409"/>
                      <a:pt x="267" y="16675"/>
                      <a:pt x="595" y="16675"/>
                    </a:cubicBezTo>
                    <a:cubicBezTo>
                      <a:pt x="923" y="16675"/>
                      <a:pt x="1190" y="16409"/>
                      <a:pt x="1190" y="16080"/>
                    </a:cubicBezTo>
                    <a:lnTo>
                      <a:pt x="1190" y="5877"/>
                    </a:lnTo>
                    <a:cubicBezTo>
                      <a:pt x="1190" y="3293"/>
                      <a:pt x="3293" y="1190"/>
                      <a:pt x="5878" y="1190"/>
                    </a:cubicBezTo>
                    <a:lnTo>
                      <a:pt x="59873" y="1190"/>
                    </a:lnTo>
                    <a:cubicBezTo>
                      <a:pt x="60201" y="1190"/>
                      <a:pt x="60468" y="923"/>
                      <a:pt x="60468" y="595"/>
                    </a:cubicBezTo>
                    <a:cubicBezTo>
                      <a:pt x="60468" y="267"/>
                      <a:pt x="60201" y="1"/>
                      <a:pt x="598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2519400" y="599275"/>
                <a:ext cx="87950" cy="87950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2504525" y="584400"/>
                <a:ext cx="1176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4708" extrusionOk="0">
                    <a:moveTo>
                      <a:pt x="3518" y="1190"/>
                    </a:moveTo>
                    <a:lnTo>
                      <a:pt x="3518" y="3518"/>
                    </a:lnTo>
                    <a:lnTo>
                      <a:pt x="1190" y="3518"/>
                    </a:lnTo>
                    <a:lnTo>
                      <a:pt x="1190" y="1190"/>
                    </a:lnTo>
                    <a:close/>
                    <a:moveTo>
                      <a:pt x="1" y="1"/>
                    </a:moveTo>
                    <a:lnTo>
                      <a:pt x="1" y="4707"/>
                    </a:lnTo>
                    <a:lnTo>
                      <a:pt x="4707" y="4707"/>
                    </a:lnTo>
                    <a:lnTo>
                      <a:pt x="47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7" name="Google Shape;1257;p30"/>
          <p:cNvSpPr/>
          <p:nvPr/>
        </p:nvSpPr>
        <p:spPr>
          <a:xfrm>
            <a:off x="6616000" y="1599475"/>
            <a:ext cx="1494000" cy="1360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30"/>
          <p:cNvSpPr/>
          <p:nvPr/>
        </p:nvSpPr>
        <p:spPr>
          <a:xfrm>
            <a:off x="8490850" y="1334450"/>
            <a:ext cx="724550" cy="556625"/>
          </a:xfrm>
          <a:custGeom>
            <a:avLst/>
            <a:gdLst/>
            <a:ahLst/>
            <a:cxnLst/>
            <a:rect l="l" t="t" r="r" b="b"/>
            <a:pathLst>
              <a:path w="28982" h="22265" extrusionOk="0">
                <a:moveTo>
                  <a:pt x="25088" y="1190"/>
                </a:moveTo>
                <a:cubicBezTo>
                  <a:pt x="26579" y="1190"/>
                  <a:pt x="27793" y="2403"/>
                  <a:pt x="27793" y="3895"/>
                </a:cubicBezTo>
                <a:lnTo>
                  <a:pt x="27793" y="11998"/>
                </a:lnTo>
                <a:cubicBezTo>
                  <a:pt x="27793" y="13489"/>
                  <a:pt x="26579" y="14702"/>
                  <a:pt x="25088" y="14702"/>
                </a:cubicBezTo>
                <a:lnTo>
                  <a:pt x="22890" y="14702"/>
                </a:lnTo>
                <a:lnTo>
                  <a:pt x="18314" y="19278"/>
                </a:lnTo>
                <a:lnTo>
                  <a:pt x="18490" y="14702"/>
                </a:lnTo>
                <a:lnTo>
                  <a:pt x="3894" y="14702"/>
                </a:lnTo>
                <a:cubicBezTo>
                  <a:pt x="2403" y="14702"/>
                  <a:pt x="1190" y="13489"/>
                  <a:pt x="1190" y="11998"/>
                </a:cubicBezTo>
                <a:lnTo>
                  <a:pt x="1190" y="3895"/>
                </a:lnTo>
                <a:cubicBezTo>
                  <a:pt x="1190" y="2403"/>
                  <a:pt x="2403" y="1190"/>
                  <a:pt x="3894" y="1190"/>
                </a:cubicBezTo>
                <a:close/>
                <a:moveTo>
                  <a:pt x="3894" y="1"/>
                </a:moveTo>
                <a:cubicBezTo>
                  <a:pt x="1748" y="1"/>
                  <a:pt x="1" y="1748"/>
                  <a:pt x="1" y="3895"/>
                </a:cubicBezTo>
                <a:lnTo>
                  <a:pt x="1" y="11998"/>
                </a:lnTo>
                <a:cubicBezTo>
                  <a:pt x="1" y="14145"/>
                  <a:pt x="1748" y="15891"/>
                  <a:pt x="3894" y="15891"/>
                </a:cubicBezTo>
                <a:lnTo>
                  <a:pt x="17255" y="15891"/>
                </a:lnTo>
                <a:lnTo>
                  <a:pt x="17009" y="22265"/>
                </a:lnTo>
                <a:lnTo>
                  <a:pt x="23382" y="15891"/>
                </a:lnTo>
                <a:lnTo>
                  <a:pt x="25088" y="15891"/>
                </a:lnTo>
                <a:cubicBezTo>
                  <a:pt x="27235" y="15891"/>
                  <a:pt x="28982" y="14145"/>
                  <a:pt x="28982" y="11998"/>
                </a:cubicBezTo>
                <a:lnTo>
                  <a:pt x="28982" y="3895"/>
                </a:lnTo>
                <a:cubicBezTo>
                  <a:pt x="28982" y="1748"/>
                  <a:pt x="27235" y="1"/>
                  <a:pt x="250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9" name="Google Shape;1259;p30"/>
          <p:cNvGrpSpPr/>
          <p:nvPr/>
        </p:nvGrpSpPr>
        <p:grpSpPr>
          <a:xfrm>
            <a:off x="8660190" y="1405063"/>
            <a:ext cx="385608" cy="253042"/>
            <a:chOff x="2733050" y="3872800"/>
            <a:chExt cx="432975" cy="284125"/>
          </a:xfrm>
        </p:grpSpPr>
        <p:sp>
          <p:nvSpPr>
            <p:cNvPr id="1260" name="Google Shape;1260;p30"/>
            <p:cNvSpPr/>
            <p:nvPr/>
          </p:nvSpPr>
          <p:spPr>
            <a:xfrm>
              <a:off x="2733050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4875" y="1"/>
                  </a:moveTo>
                  <a:lnTo>
                    <a:pt x="0" y="2278"/>
                  </a:lnTo>
                  <a:lnTo>
                    <a:pt x="0" y="4034"/>
                  </a:lnTo>
                  <a:lnTo>
                    <a:pt x="4875" y="6312"/>
                  </a:lnTo>
                  <a:lnTo>
                    <a:pt x="4875" y="4900"/>
                  </a:lnTo>
                  <a:lnTo>
                    <a:pt x="1068" y="3156"/>
                  </a:lnTo>
                  <a:lnTo>
                    <a:pt x="4875" y="1413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2873925" y="3872800"/>
              <a:ext cx="154825" cy="284125"/>
            </a:xfrm>
            <a:custGeom>
              <a:avLst/>
              <a:gdLst/>
              <a:ahLst/>
              <a:cxnLst/>
              <a:rect l="l" t="t" r="r" b="b"/>
              <a:pathLst>
                <a:path w="6193" h="11365" extrusionOk="0">
                  <a:moveTo>
                    <a:pt x="4555" y="1"/>
                  </a:moveTo>
                  <a:lnTo>
                    <a:pt x="0" y="11365"/>
                  </a:lnTo>
                  <a:lnTo>
                    <a:pt x="1626" y="11365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3044125" y="3950800"/>
              <a:ext cx="121900" cy="157800"/>
            </a:xfrm>
            <a:custGeom>
              <a:avLst/>
              <a:gdLst/>
              <a:ahLst/>
              <a:cxnLst/>
              <a:rect l="l" t="t" r="r" b="b"/>
              <a:pathLst>
                <a:path w="4876" h="6312" extrusionOk="0">
                  <a:moveTo>
                    <a:pt x="1" y="1"/>
                  </a:moveTo>
                  <a:lnTo>
                    <a:pt x="1" y="1413"/>
                  </a:lnTo>
                  <a:lnTo>
                    <a:pt x="3797" y="3156"/>
                  </a:lnTo>
                  <a:lnTo>
                    <a:pt x="1" y="4900"/>
                  </a:lnTo>
                  <a:lnTo>
                    <a:pt x="1" y="6312"/>
                  </a:lnTo>
                  <a:lnTo>
                    <a:pt x="4876" y="4034"/>
                  </a:lnTo>
                  <a:lnTo>
                    <a:pt x="4876" y="22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30"/>
          <p:cNvSpPr/>
          <p:nvPr/>
        </p:nvSpPr>
        <p:spPr>
          <a:xfrm>
            <a:off x="8282700" y="1971125"/>
            <a:ext cx="932700" cy="9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4" name="Google Shape;1264;p30"/>
          <p:cNvGrpSpPr/>
          <p:nvPr/>
        </p:nvGrpSpPr>
        <p:grpSpPr>
          <a:xfrm>
            <a:off x="5228970" y="2531129"/>
            <a:ext cx="3104705" cy="2523600"/>
            <a:chOff x="132320" y="1677597"/>
            <a:chExt cx="3104705" cy="2523600"/>
          </a:xfrm>
        </p:grpSpPr>
        <p:sp>
          <p:nvSpPr>
            <p:cNvPr id="1265" name="Google Shape;1265;p30"/>
            <p:cNvSpPr/>
            <p:nvPr/>
          </p:nvSpPr>
          <p:spPr>
            <a:xfrm>
              <a:off x="133225" y="1677597"/>
              <a:ext cx="3103800" cy="2523600"/>
            </a:xfrm>
            <a:prstGeom prst="roundRect">
              <a:avLst>
                <a:gd name="adj" fmla="val 6427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132320" y="1677598"/>
              <a:ext cx="3103800" cy="195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7" name="Google Shape;1267;p30"/>
            <p:cNvGrpSpPr/>
            <p:nvPr/>
          </p:nvGrpSpPr>
          <p:grpSpPr>
            <a:xfrm>
              <a:off x="467633" y="1725888"/>
              <a:ext cx="100821" cy="100821"/>
              <a:chOff x="2960900" y="1269275"/>
              <a:chExt cx="141225" cy="141225"/>
            </a:xfrm>
          </p:grpSpPr>
          <p:sp>
            <p:nvSpPr>
              <p:cNvPr id="1268" name="Google Shape;1268;p30"/>
              <p:cNvSpPr/>
              <p:nvPr/>
            </p:nvSpPr>
            <p:spPr>
              <a:xfrm>
                <a:off x="2975775" y="1284150"/>
                <a:ext cx="111475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4459" extrusionOk="0">
                    <a:moveTo>
                      <a:pt x="2230" y="0"/>
                    </a:moveTo>
                    <a:cubicBezTo>
                      <a:pt x="999" y="0"/>
                      <a:pt x="0" y="998"/>
                      <a:pt x="0" y="2230"/>
                    </a:cubicBezTo>
                    <a:cubicBezTo>
                      <a:pt x="0" y="3461"/>
                      <a:pt x="999" y="4459"/>
                      <a:pt x="2230" y="4459"/>
                    </a:cubicBezTo>
                    <a:cubicBezTo>
                      <a:pt x="3461" y="4459"/>
                      <a:pt x="4459" y="3461"/>
                      <a:pt x="4459" y="2230"/>
                    </a:cubicBezTo>
                    <a:cubicBezTo>
                      <a:pt x="4459" y="998"/>
                      <a:pt x="3461" y="0"/>
                      <a:pt x="2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29609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7" y="1190"/>
                      <a:pt x="4459" y="1924"/>
                      <a:pt x="4459" y="2825"/>
                    </a:cubicBezTo>
                    <a:cubicBezTo>
                      <a:pt x="4459" y="3726"/>
                      <a:pt x="3727" y="4459"/>
                      <a:pt x="2825" y="4459"/>
                    </a:cubicBezTo>
                    <a:cubicBezTo>
                      <a:pt x="1923" y="4459"/>
                      <a:pt x="1190" y="3726"/>
                      <a:pt x="1190" y="2825"/>
                    </a:cubicBezTo>
                    <a:cubicBezTo>
                      <a:pt x="1190" y="1924"/>
                      <a:pt x="1923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2" y="5649"/>
                      <a:pt x="5648" y="4381"/>
                      <a:pt x="5648" y="2825"/>
                    </a:cubicBezTo>
                    <a:cubicBezTo>
                      <a:pt x="5648" y="1268"/>
                      <a:pt x="4382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30"/>
            <p:cNvGrpSpPr/>
            <p:nvPr/>
          </p:nvGrpSpPr>
          <p:grpSpPr>
            <a:xfrm>
              <a:off x="228923" y="1725888"/>
              <a:ext cx="100803" cy="100821"/>
              <a:chOff x="2626525" y="1269275"/>
              <a:chExt cx="141200" cy="141225"/>
            </a:xfrm>
          </p:grpSpPr>
          <p:sp>
            <p:nvSpPr>
              <p:cNvPr id="1271" name="Google Shape;1271;p30"/>
              <p:cNvSpPr/>
              <p:nvPr/>
            </p:nvSpPr>
            <p:spPr>
              <a:xfrm>
                <a:off x="26413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8" y="0"/>
                      <a:pt x="1" y="998"/>
                      <a:pt x="1" y="2230"/>
                    </a:cubicBezTo>
                    <a:cubicBezTo>
                      <a:pt x="1" y="3461"/>
                      <a:pt x="998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2626525" y="1269275"/>
                <a:ext cx="141200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5649" extrusionOk="0">
                    <a:moveTo>
                      <a:pt x="2824" y="1190"/>
                    </a:moveTo>
                    <a:cubicBezTo>
                      <a:pt x="3725" y="1190"/>
                      <a:pt x="4459" y="1924"/>
                      <a:pt x="4459" y="2825"/>
                    </a:cubicBezTo>
                    <a:cubicBezTo>
                      <a:pt x="4459" y="3726"/>
                      <a:pt x="3725" y="4459"/>
                      <a:pt x="2824" y="4459"/>
                    </a:cubicBezTo>
                    <a:cubicBezTo>
                      <a:pt x="1922" y="4459"/>
                      <a:pt x="1190" y="3726"/>
                      <a:pt x="1190" y="2825"/>
                    </a:cubicBezTo>
                    <a:cubicBezTo>
                      <a:pt x="1190" y="1924"/>
                      <a:pt x="1922" y="1190"/>
                      <a:pt x="2824" y="1190"/>
                    </a:cubicBezTo>
                    <a:close/>
                    <a:moveTo>
                      <a:pt x="2824" y="1"/>
                    </a:moveTo>
                    <a:cubicBezTo>
                      <a:pt x="1266" y="1"/>
                      <a:pt x="0" y="1268"/>
                      <a:pt x="0" y="2825"/>
                    </a:cubicBezTo>
                    <a:cubicBezTo>
                      <a:pt x="0" y="4381"/>
                      <a:pt x="1266" y="5649"/>
                      <a:pt x="2824" y="5649"/>
                    </a:cubicBezTo>
                    <a:cubicBezTo>
                      <a:pt x="4381" y="5649"/>
                      <a:pt x="5648" y="4381"/>
                      <a:pt x="5648" y="2825"/>
                    </a:cubicBezTo>
                    <a:cubicBezTo>
                      <a:pt x="5648" y="1268"/>
                      <a:pt x="4381" y="1"/>
                      <a:pt x="2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3" name="Google Shape;1273;p30"/>
            <p:cNvGrpSpPr/>
            <p:nvPr/>
          </p:nvGrpSpPr>
          <p:grpSpPr>
            <a:xfrm>
              <a:off x="348269" y="1725888"/>
              <a:ext cx="100821" cy="100821"/>
              <a:chOff x="2793700" y="1269275"/>
              <a:chExt cx="141225" cy="141225"/>
            </a:xfrm>
          </p:grpSpPr>
          <p:sp>
            <p:nvSpPr>
              <p:cNvPr id="1274" name="Google Shape;1274;p30"/>
              <p:cNvSpPr/>
              <p:nvPr/>
            </p:nvSpPr>
            <p:spPr>
              <a:xfrm>
                <a:off x="2808575" y="1284150"/>
                <a:ext cx="11150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4459" extrusionOk="0">
                    <a:moveTo>
                      <a:pt x="2230" y="0"/>
                    </a:moveTo>
                    <a:cubicBezTo>
                      <a:pt x="999" y="0"/>
                      <a:pt x="1" y="998"/>
                      <a:pt x="1" y="2230"/>
                    </a:cubicBezTo>
                    <a:cubicBezTo>
                      <a:pt x="1" y="3461"/>
                      <a:pt x="999" y="4459"/>
                      <a:pt x="2230" y="4459"/>
                    </a:cubicBezTo>
                    <a:cubicBezTo>
                      <a:pt x="3462" y="4459"/>
                      <a:pt x="4459" y="3461"/>
                      <a:pt x="4459" y="2230"/>
                    </a:cubicBezTo>
                    <a:cubicBezTo>
                      <a:pt x="4459" y="998"/>
                      <a:pt x="3462" y="0"/>
                      <a:pt x="2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2793700" y="1269275"/>
                <a:ext cx="141225" cy="141225"/>
              </a:xfrm>
              <a:custGeom>
                <a:avLst/>
                <a:gdLst/>
                <a:ahLst/>
                <a:cxnLst/>
                <a:rect l="l" t="t" r="r" b="b"/>
                <a:pathLst>
                  <a:path w="5649" h="5649" extrusionOk="0">
                    <a:moveTo>
                      <a:pt x="2825" y="1190"/>
                    </a:moveTo>
                    <a:cubicBezTo>
                      <a:pt x="3726" y="1190"/>
                      <a:pt x="4459" y="1924"/>
                      <a:pt x="4459" y="2825"/>
                    </a:cubicBezTo>
                    <a:cubicBezTo>
                      <a:pt x="4459" y="3726"/>
                      <a:pt x="3726" y="4459"/>
                      <a:pt x="2825" y="4459"/>
                    </a:cubicBezTo>
                    <a:cubicBezTo>
                      <a:pt x="1924" y="4459"/>
                      <a:pt x="1190" y="3726"/>
                      <a:pt x="1190" y="2825"/>
                    </a:cubicBezTo>
                    <a:cubicBezTo>
                      <a:pt x="1190" y="1924"/>
                      <a:pt x="1924" y="1190"/>
                      <a:pt x="2825" y="1190"/>
                    </a:cubicBezTo>
                    <a:close/>
                    <a:moveTo>
                      <a:pt x="2825" y="1"/>
                    </a:moveTo>
                    <a:cubicBezTo>
                      <a:pt x="1268" y="1"/>
                      <a:pt x="1" y="1268"/>
                      <a:pt x="1" y="2825"/>
                    </a:cubicBezTo>
                    <a:cubicBezTo>
                      <a:pt x="1" y="4381"/>
                      <a:pt x="1268" y="5649"/>
                      <a:pt x="2825" y="5649"/>
                    </a:cubicBezTo>
                    <a:cubicBezTo>
                      <a:pt x="4381" y="5649"/>
                      <a:pt x="5649" y="4381"/>
                      <a:pt x="5649" y="2825"/>
                    </a:cubicBezTo>
                    <a:cubicBezTo>
                      <a:pt x="5649" y="1268"/>
                      <a:pt x="4381" y="1"/>
                      <a:pt x="28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6" name="Google Shape;1276;p30"/>
          <p:cNvGrpSpPr/>
          <p:nvPr/>
        </p:nvGrpSpPr>
        <p:grpSpPr>
          <a:xfrm>
            <a:off x="7331875" y="4776075"/>
            <a:ext cx="821600" cy="117650"/>
            <a:chOff x="5181550" y="4132300"/>
            <a:chExt cx="821600" cy="117650"/>
          </a:xfrm>
        </p:grpSpPr>
        <p:sp>
          <p:nvSpPr>
            <p:cNvPr id="1277" name="Google Shape;1277;p30"/>
            <p:cNvSpPr/>
            <p:nvPr/>
          </p:nvSpPr>
          <p:spPr>
            <a:xfrm>
              <a:off x="5225525" y="4176225"/>
              <a:ext cx="719950" cy="29750"/>
            </a:xfrm>
            <a:custGeom>
              <a:avLst/>
              <a:gdLst/>
              <a:ahLst/>
              <a:cxnLst/>
              <a:rect l="l" t="t" r="r" b="b"/>
              <a:pathLst>
                <a:path w="28798" h="1190" extrusionOk="0">
                  <a:moveTo>
                    <a:pt x="595" y="0"/>
                  </a:moveTo>
                  <a:cubicBezTo>
                    <a:pt x="267" y="0"/>
                    <a:pt x="0" y="267"/>
                    <a:pt x="0" y="595"/>
                  </a:cubicBezTo>
                  <a:cubicBezTo>
                    <a:pt x="0" y="925"/>
                    <a:pt x="267" y="1190"/>
                    <a:pt x="595" y="1190"/>
                  </a:cubicBezTo>
                  <a:lnTo>
                    <a:pt x="28203" y="1190"/>
                  </a:lnTo>
                  <a:cubicBezTo>
                    <a:pt x="28532" y="1190"/>
                    <a:pt x="28798" y="925"/>
                    <a:pt x="28798" y="595"/>
                  </a:cubicBezTo>
                  <a:cubicBezTo>
                    <a:pt x="28798" y="267"/>
                    <a:pt x="28532" y="0"/>
                    <a:pt x="28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5915850" y="4140700"/>
              <a:ext cx="87300" cy="100800"/>
            </a:xfrm>
            <a:custGeom>
              <a:avLst/>
              <a:gdLst/>
              <a:ahLst/>
              <a:cxnLst/>
              <a:rect l="l" t="t" r="r" b="b"/>
              <a:pathLst>
                <a:path w="3492" h="4032" extrusionOk="0">
                  <a:moveTo>
                    <a:pt x="0" y="0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5196425" y="41471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0"/>
                  </a:moveTo>
                  <a:lnTo>
                    <a:pt x="0" y="3518"/>
                  </a:lnTo>
                  <a:lnTo>
                    <a:pt x="3518" y="3518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181550" y="4132300"/>
              <a:ext cx="117700" cy="117650"/>
            </a:xfrm>
            <a:custGeom>
              <a:avLst/>
              <a:gdLst/>
              <a:ahLst/>
              <a:cxnLst/>
              <a:rect l="l" t="t" r="r" b="b"/>
              <a:pathLst>
                <a:path w="4708" h="4706" extrusionOk="0">
                  <a:moveTo>
                    <a:pt x="3518" y="1188"/>
                  </a:moveTo>
                  <a:lnTo>
                    <a:pt x="3518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1" y="0"/>
                  </a:moveTo>
                  <a:lnTo>
                    <a:pt x="1" y="4705"/>
                  </a:lnTo>
                  <a:lnTo>
                    <a:pt x="4707" y="4705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0"/>
          <p:cNvGrpSpPr/>
          <p:nvPr/>
        </p:nvGrpSpPr>
        <p:grpSpPr>
          <a:xfrm>
            <a:off x="7375850" y="4634875"/>
            <a:ext cx="777625" cy="117650"/>
            <a:chOff x="5225525" y="3991100"/>
            <a:chExt cx="777625" cy="117650"/>
          </a:xfrm>
        </p:grpSpPr>
        <p:sp>
          <p:nvSpPr>
            <p:cNvPr id="1282" name="Google Shape;1282;p30"/>
            <p:cNvSpPr/>
            <p:nvPr/>
          </p:nvSpPr>
          <p:spPr>
            <a:xfrm>
              <a:off x="5225525" y="4035050"/>
              <a:ext cx="719950" cy="29725"/>
            </a:xfrm>
            <a:custGeom>
              <a:avLst/>
              <a:gdLst/>
              <a:ahLst/>
              <a:cxnLst/>
              <a:rect l="l" t="t" r="r" b="b"/>
              <a:pathLst>
                <a:path w="28798" h="1189" extrusionOk="0">
                  <a:moveTo>
                    <a:pt x="595" y="1"/>
                  </a:moveTo>
                  <a:cubicBezTo>
                    <a:pt x="267" y="1"/>
                    <a:pt x="0" y="266"/>
                    <a:pt x="0" y="594"/>
                  </a:cubicBezTo>
                  <a:cubicBezTo>
                    <a:pt x="0" y="924"/>
                    <a:pt x="267" y="1189"/>
                    <a:pt x="595" y="1189"/>
                  </a:cubicBezTo>
                  <a:lnTo>
                    <a:pt x="28203" y="1189"/>
                  </a:lnTo>
                  <a:cubicBezTo>
                    <a:pt x="28532" y="1189"/>
                    <a:pt x="28798" y="924"/>
                    <a:pt x="28798" y="594"/>
                  </a:cubicBezTo>
                  <a:cubicBezTo>
                    <a:pt x="28798" y="266"/>
                    <a:pt x="28532" y="1"/>
                    <a:pt x="2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5915850" y="3999500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0" y="1"/>
                  </a:moveTo>
                  <a:lnTo>
                    <a:pt x="0" y="4032"/>
                  </a:lnTo>
                  <a:lnTo>
                    <a:pt x="3491" y="20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5704325" y="4005925"/>
              <a:ext cx="87950" cy="87950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0" y="1"/>
                  </a:moveTo>
                  <a:lnTo>
                    <a:pt x="0" y="3518"/>
                  </a:lnTo>
                  <a:lnTo>
                    <a:pt x="3517" y="351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5689450" y="3991100"/>
              <a:ext cx="117675" cy="117650"/>
            </a:xfrm>
            <a:custGeom>
              <a:avLst/>
              <a:gdLst/>
              <a:ahLst/>
              <a:cxnLst/>
              <a:rect l="l" t="t" r="r" b="b"/>
              <a:pathLst>
                <a:path w="4707" h="4706" extrusionOk="0">
                  <a:moveTo>
                    <a:pt x="3519" y="1188"/>
                  </a:moveTo>
                  <a:lnTo>
                    <a:pt x="3519" y="3516"/>
                  </a:lnTo>
                  <a:lnTo>
                    <a:pt x="1190" y="3516"/>
                  </a:lnTo>
                  <a:lnTo>
                    <a:pt x="1190" y="1188"/>
                  </a:lnTo>
                  <a:close/>
                  <a:moveTo>
                    <a:pt x="0" y="0"/>
                  </a:moveTo>
                  <a:lnTo>
                    <a:pt x="0" y="4706"/>
                  </a:lnTo>
                  <a:lnTo>
                    <a:pt x="4707" y="4706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30"/>
          <p:cNvSpPr/>
          <p:nvPr/>
        </p:nvSpPr>
        <p:spPr>
          <a:xfrm>
            <a:off x="5376223" y="2897350"/>
            <a:ext cx="2790586" cy="29750"/>
          </a:xfrm>
          <a:custGeom>
            <a:avLst/>
            <a:gdLst/>
            <a:ahLst/>
            <a:cxnLst/>
            <a:rect l="l" t="t" r="r" b="b"/>
            <a:pathLst>
              <a:path w="53058" h="1190" extrusionOk="0">
                <a:moveTo>
                  <a:pt x="0" y="0"/>
                </a:moveTo>
                <a:lnTo>
                  <a:pt x="0" y="1189"/>
                </a:lnTo>
                <a:lnTo>
                  <a:pt x="53057" y="1189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30"/>
          <p:cNvSpPr/>
          <p:nvPr/>
        </p:nvSpPr>
        <p:spPr>
          <a:xfrm>
            <a:off x="5376223" y="2999775"/>
            <a:ext cx="2790586" cy="29725"/>
          </a:xfrm>
          <a:custGeom>
            <a:avLst/>
            <a:gdLst/>
            <a:ahLst/>
            <a:cxnLst/>
            <a:rect l="l" t="t" r="r" b="b"/>
            <a:pathLst>
              <a:path w="53058" h="1189" extrusionOk="0">
                <a:moveTo>
                  <a:pt x="0" y="0"/>
                </a:moveTo>
                <a:lnTo>
                  <a:pt x="0" y="1188"/>
                </a:lnTo>
                <a:lnTo>
                  <a:pt x="53057" y="1188"/>
                </a:lnTo>
                <a:lnTo>
                  <a:pt x="530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30"/>
          <p:cNvSpPr/>
          <p:nvPr/>
        </p:nvSpPr>
        <p:spPr>
          <a:xfrm>
            <a:off x="5376223" y="3102175"/>
            <a:ext cx="2790586" cy="29775"/>
          </a:xfrm>
          <a:custGeom>
            <a:avLst/>
            <a:gdLst/>
            <a:ahLst/>
            <a:cxnLst/>
            <a:rect l="l" t="t" r="r" b="b"/>
            <a:pathLst>
              <a:path w="53058" h="1191" extrusionOk="0">
                <a:moveTo>
                  <a:pt x="0" y="1"/>
                </a:moveTo>
                <a:lnTo>
                  <a:pt x="0" y="1190"/>
                </a:lnTo>
                <a:lnTo>
                  <a:pt x="53057" y="1190"/>
                </a:lnTo>
                <a:lnTo>
                  <a:pt x="530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30"/>
          <p:cNvSpPr/>
          <p:nvPr/>
        </p:nvSpPr>
        <p:spPr>
          <a:xfrm>
            <a:off x="5376223" y="3204575"/>
            <a:ext cx="1877116" cy="29750"/>
          </a:xfrm>
          <a:custGeom>
            <a:avLst/>
            <a:gdLst/>
            <a:ahLst/>
            <a:cxnLst/>
            <a:rect l="l" t="t" r="r" b="b"/>
            <a:pathLst>
              <a:path w="35690" h="1190" extrusionOk="0">
                <a:moveTo>
                  <a:pt x="0" y="1"/>
                </a:moveTo>
                <a:lnTo>
                  <a:pt x="0" y="1190"/>
                </a:lnTo>
                <a:lnTo>
                  <a:pt x="35690" y="1190"/>
                </a:lnTo>
                <a:lnTo>
                  <a:pt x="356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0"/>
          <p:cNvSpPr/>
          <p:nvPr/>
        </p:nvSpPr>
        <p:spPr>
          <a:xfrm>
            <a:off x="5362950" y="4233800"/>
            <a:ext cx="459200" cy="370200"/>
          </a:xfrm>
          <a:custGeom>
            <a:avLst/>
            <a:gdLst/>
            <a:ahLst/>
            <a:cxnLst/>
            <a:rect l="l" t="t" r="r" b="b"/>
            <a:pathLst>
              <a:path w="18368" h="14808" extrusionOk="0">
                <a:moveTo>
                  <a:pt x="9185" y="1"/>
                </a:moveTo>
                <a:cubicBezTo>
                  <a:pt x="5621" y="1"/>
                  <a:pt x="2387" y="1407"/>
                  <a:pt x="0" y="3690"/>
                </a:cubicBezTo>
                <a:lnTo>
                  <a:pt x="1340" y="5091"/>
                </a:lnTo>
                <a:cubicBezTo>
                  <a:pt x="3381" y="3138"/>
                  <a:pt x="6137" y="1939"/>
                  <a:pt x="9185" y="1937"/>
                </a:cubicBezTo>
                <a:cubicBezTo>
                  <a:pt x="12232" y="1939"/>
                  <a:pt x="14989" y="3138"/>
                  <a:pt x="17030" y="5091"/>
                </a:cubicBezTo>
                <a:lnTo>
                  <a:pt x="18368" y="3690"/>
                </a:lnTo>
                <a:cubicBezTo>
                  <a:pt x="15983" y="1407"/>
                  <a:pt x="12749" y="1"/>
                  <a:pt x="9185" y="1"/>
                </a:cubicBezTo>
                <a:close/>
                <a:moveTo>
                  <a:pt x="9185" y="4121"/>
                </a:moveTo>
                <a:cubicBezTo>
                  <a:pt x="6726" y="4122"/>
                  <a:pt x="4499" y="5095"/>
                  <a:pt x="2853" y="6670"/>
                </a:cubicBezTo>
                <a:lnTo>
                  <a:pt x="4191" y="8070"/>
                </a:lnTo>
                <a:cubicBezTo>
                  <a:pt x="5492" y="6825"/>
                  <a:pt x="7243" y="6060"/>
                  <a:pt x="9185" y="6058"/>
                </a:cubicBezTo>
                <a:cubicBezTo>
                  <a:pt x="11126" y="6060"/>
                  <a:pt x="12878" y="6825"/>
                  <a:pt x="14178" y="8070"/>
                </a:cubicBezTo>
                <a:lnTo>
                  <a:pt x="15517" y="6670"/>
                </a:lnTo>
                <a:cubicBezTo>
                  <a:pt x="13871" y="5095"/>
                  <a:pt x="11644" y="4122"/>
                  <a:pt x="9185" y="4121"/>
                </a:cubicBezTo>
                <a:close/>
                <a:moveTo>
                  <a:pt x="9185" y="8143"/>
                </a:moveTo>
                <a:cubicBezTo>
                  <a:pt x="7804" y="8143"/>
                  <a:pt x="6555" y="8689"/>
                  <a:pt x="5631" y="9573"/>
                </a:cubicBezTo>
                <a:lnTo>
                  <a:pt x="6969" y="10973"/>
                </a:lnTo>
                <a:cubicBezTo>
                  <a:pt x="7548" y="10419"/>
                  <a:pt x="8322" y="10081"/>
                  <a:pt x="9185" y="10081"/>
                </a:cubicBezTo>
                <a:cubicBezTo>
                  <a:pt x="10048" y="10081"/>
                  <a:pt x="10822" y="10419"/>
                  <a:pt x="11400" y="10973"/>
                </a:cubicBezTo>
                <a:lnTo>
                  <a:pt x="12739" y="9573"/>
                </a:lnTo>
                <a:cubicBezTo>
                  <a:pt x="11815" y="8689"/>
                  <a:pt x="10565" y="8143"/>
                  <a:pt x="9185" y="8143"/>
                </a:cubicBezTo>
                <a:close/>
                <a:moveTo>
                  <a:pt x="9185" y="11766"/>
                </a:moveTo>
                <a:cubicBezTo>
                  <a:pt x="8344" y="11766"/>
                  <a:pt x="7664" y="12447"/>
                  <a:pt x="7664" y="13287"/>
                </a:cubicBezTo>
                <a:cubicBezTo>
                  <a:pt x="7664" y="14127"/>
                  <a:pt x="8344" y="14808"/>
                  <a:pt x="9185" y="14808"/>
                </a:cubicBezTo>
                <a:cubicBezTo>
                  <a:pt x="10025" y="14808"/>
                  <a:pt x="10706" y="14127"/>
                  <a:pt x="10706" y="13287"/>
                </a:cubicBezTo>
                <a:cubicBezTo>
                  <a:pt x="10706" y="12447"/>
                  <a:pt x="10025" y="11766"/>
                  <a:pt x="9185" y="1176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30"/>
          <p:cNvGrpSpPr/>
          <p:nvPr/>
        </p:nvGrpSpPr>
        <p:grpSpPr>
          <a:xfrm>
            <a:off x="5376225" y="3343325"/>
            <a:ext cx="955450" cy="330775"/>
            <a:chOff x="2743375" y="769475"/>
            <a:chExt cx="955450" cy="330775"/>
          </a:xfrm>
        </p:grpSpPr>
        <p:sp>
          <p:nvSpPr>
            <p:cNvPr id="1292" name="Google Shape;1292;p30"/>
            <p:cNvSpPr/>
            <p:nvPr/>
          </p:nvSpPr>
          <p:spPr>
            <a:xfrm>
              <a:off x="2875725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3141200" y="854975"/>
              <a:ext cx="159825" cy="159800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1" y="0"/>
                  </a:moveTo>
                  <a:lnTo>
                    <a:pt x="6393" y="0"/>
                  </a:lnTo>
                  <a:lnTo>
                    <a:pt x="6393" y="6392"/>
                  </a:lnTo>
                  <a:lnTo>
                    <a:pt x="1" y="63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3406675" y="854975"/>
              <a:ext cx="159800" cy="159800"/>
            </a:xfrm>
            <a:custGeom>
              <a:avLst/>
              <a:gdLst/>
              <a:ahLst/>
              <a:cxnLst/>
              <a:rect l="l" t="t" r="r" b="b"/>
              <a:pathLst>
                <a:path w="6392" h="6392" extrusionOk="0">
                  <a:moveTo>
                    <a:pt x="0" y="0"/>
                  </a:moveTo>
                  <a:lnTo>
                    <a:pt x="6392" y="0"/>
                  </a:lnTo>
                  <a:lnTo>
                    <a:pt x="6392" y="6392"/>
                  </a:lnTo>
                  <a:lnTo>
                    <a:pt x="0" y="6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2743375" y="769475"/>
              <a:ext cx="955450" cy="330775"/>
            </a:xfrm>
            <a:custGeom>
              <a:avLst/>
              <a:gdLst/>
              <a:ahLst/>
              <a:cxnLst/>
              <a:rect l="l" t="t" r="r" b="b"/>
              <a:pathLst>
                <a:path w="38218" h="13231" extrusionOk="0">
                  <a:moveTo>
                    <a:pt x="37029" y="1190"/>
                  </a:moveTo>
                  <a:lnTo>
                    <a:pt x="37029" y="12041"/>
                  </a:lnTo>
                  <a:lnTo>
                    <a:pt x="1190" y="12041"/>
                  </a:lnTo>
                  <a:lnTo>
                    <a:pt x="1190" y="1190"/>
                  </a:lnTo>
                  <a:close/>
                  <a:moveTo>
                    <a:pt x="1" y="1"/>
                  </a:moveTo>
                  <a:lnTo>
                    <a:pt x="1" y="13230"/>
                  </a:lnTo>
                  <a:lnTo>
                    <a:pt x="38218" y="13230"/>
                  </a:lnTo>
                  <a:lnTo>
                    <a:pt x="38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30"/>
          <p:cNvGrpSpPr/>
          <p:nvPr/>
        </p:nvGrpSpPr>
        <p:grpSpPr>
          <a:xfrm>
            <a:off x="5968600" y="4185375"/>
            <a:ext cx="333150" cy="418625"/>
            <a:chOff x="5564900" y="3052425"/>
            <a:chExt cx="333150" cy="418625"/>
          </a:xfrm>
        </p:grpSpPr>
        <p:sp>
          <p:nvSpPr>
            <p:cNvPr id="1297" name="Google Shape;1297;p30"/>
            <p:cNvSpPr/>
            <p:nvPr/>
          </p:nvSpPr>
          <p:spPr>
            <a:xfrm>
              <a:off x="559372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1"/>
                  </a:moveTo>
                  <a:cubicBezTo>
                    <a:pt x="0" y="2127"/>
                    <a:pt x="1456" y="3569"/>
                    <a:pt x="2625" y="4728"/>
                  </a:cubicBezTo>
                  <a:cubicBezTo>
                    <a:pt x="3405" y="5500"/>
                    <a:pt x="4141" y="6230"/>
                    <a:pt x="4141" y="6880"/>
                  </a:cubicBezTo>
                  <a:lnTo>
                    <a:pt x="5330" y="6880"/>
                  </a:lnTo>
                  <a:cubicBezTo>
                    <a:pt x="5330" y="5734"/>
                    <a:pt x="4423" y="4836"/>
                    <a:pt x="3462" y="3884"/>
                  </a:cubicBezTo>
                  <a:cubicBezTo>
                    <a:pt x="2345" y="2776"/>
                    <a:pt x="1189" y="1632"/>
                    <a:pt x="1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559372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0"/>
                  </a:moveTo>
                  <a:cubicBezTo>
                    <a:pt x="4141" y="650"/>
                    <a:pt x="3405" y="1379"/>
                    <a:pt x="2625" y="2151"/>
                  </a:cubicBezTo>
                  <a:cubicBezTo>
                    <a:pt x="1456" y="3311"/>
                    <a:pt x="0" y="4752"/>
                    <a:pt x="0" y="6880"/>
                  </a:cubicBezTo>
                  <a:lnTo>
                    <a:pt x="1189" y="6880"/>
                  </a:lnTo>
                  <a:cubicBezTo>
                    <a:pt x="1189" y="5248"/>
                    <a:pt x="2345" y="4104"/>
                    <a:pt x="3462" y="2996"/>
                  </a:cubicBezTo>
                  <a:cubicBezTo>
                    <a:pt x="4423" y="2045"/>
                    <a:pt x="5330" y="1145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5739075" y="3091475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4141" y="1"/>
                  </a:moveTo>
                  <a:cubicBezTo>
                    <a:pt x="4141" y="1632"/>
                    <a:pt x="2985" y="2776"/>
                    <a:pt x="1868" y="3884"/>
                  </a:cubicBezTo>
                  <a:cubicBezTo>
                    <a:pt x="907" y="4836"/>
                    <a:pt x="0" y="5734"/>
                    <a:pt x="0" y="6880"/>
                  </a:cubicBezTo>
                  <a:lnTo>
                    <a:pt x="1189" y="6880"/>
                  </a:lnTo>
                  <a:cubicBezTo>
                    <a:pt x="1189" y="6230"/>
                    <a:pt x="1925" y="5500"/>
                    <a:pt x="2705" y="4728"/>
                  </a:cubicBezTo>
                  <a:cubicBezTo>
                    <a:pt x="3874" y="3569"/>
                    <a:pt x="5330" y="2127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5739075" y="3260000"/>
              <a:ext cx="133250" cy="172000"/>
            </a:xfrm>
            <a:custGeom>
              <a:avLst/>
              <a:gdLst/>
              <a:ahLst/>
              <a:cxnLst/>
              <a:rect l="l" t="t" r="r" b="b"/>
              <a:pathLst>
                <a:path w="5330" h="6880" extrusionOk="0">
                  <a:moveTo>
                    <a:pt x="0" y="0"/>
                  </a:moveTo>
                  <a:cubicBezTo>
                    <a:pt x="0" y="1145"/>
                    <a:pt x="907" y="2045"/>
                    <a:pt x="1868" y="2996"/>
                  </a:cubicBezTo>
                  <a:cubicBezTo>
                    <a:pt x="2985" y="4104"/>
                    <a:pt x="4141" y="5248"/>
                    <a:pt x="4141" y="6880"/>
                  </a:cubicBezTo>
                  <a:lnTo>
                    <a:pt x="5330" y="6880"/>
                  </a:lnTo>
                  <a:cubicBezTo>
                    <a:pt x="5330" y="4752"/>
                    <a:pt x="3874" y="3311"/>
                    <a:pt x="2705" y="2151"/>
                  </a:cubicBezTo>
                  <a:cubicBezTo>
                    <a:pt x="1925" y="1379"/>
                    <a:pt x="1189" y="65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5663875" y="3159675"/>
              <a:ext cx="138250" cy="87075"/>
            </a:xfrm>
            <a:custGeom>
              <a:avLst/>
              <a:gdLst/>
              <a:ahLst/>
              <a:cxnLst/>
              <a:rect l="l" t="t" r="r" b="b"/>
              <a:pathLst>
                <a:path w="5530" h="3483" extrusionOk="0">
                  <a:moveTo>
                    <a:pt x="1" y="0"/>
                  </a:moveTo>
                  <a:cubicBezTo>
                    <a:pt x="454" y="504"/>
                    <a:pt x="981" y="993"/>
                    <a:pt x="1469" y="1499"/>
                  </a:cubicBezTo>
                  <a:cubicBezTo>
                    <a:pt x="1902" y="1954"/>
                    <a:pt x="2314" y="2422"/>
                    <a:pt x="2594" y="3014"/>
                  </a:cubicBezTo>
                  <a:cubicBezTo>
                    <a:pt x="2663" y="3161"/>
                    <a:pt x="2720" y="3319"/>
                    <a:pt x="2765" y="3483"/>
                  </a:cubicBezTo>
                  <a:cubicBezTo>
                    <a:pt x="2783" y="3413"/>
                    <a:pt x="2806" y="3343"/>
                    <a:pt x="2830" y="3276"/>
                  </a:cubicBezTo>
                  <a:cubicBezTo>
                    <a:pt x="2927" y="3005"/>
                    <a:pt x="3059" y="2761"/>
                    <a:pt x="3208" y="2535"/>
                  </a:cubicBezTo>
                  <a:cubicBezTo>
                    <a:pt x="3506" y="2081"/>
                    <a:pt x="3873" y="1691"/>
                    <a:pt x="4251" y="1306"/>
                  </a:cubicBezTo>
                  <a:cubicBezTo>
                    <a:pt x="4684" y="870"/>
                    <a:pt x="5133" y="440"/>
                    <a:pt x="5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5635525" y="3276800"/>
              <a:ext cx="195000" cy="155200"/>
            </a:xfrm>
            <a:custGeom>
              <a:avLst/>
              <a:gdLst/>
              <a:ahLst/>
              <a:cxnLst/>
              <a:rect l="l" t="t" r="r" b="b"/>
              <a:pathLst>
                <a:path w="7800" h="6208" extrusionOk="0">
                  <a:moveTo>
                    <a:pt x="3900" y="1"/>
                  </a:moveTo>
                  <a:cubicBezTo>
                    <a:pt x="3900" y="2"/>
                    <a:pt x="3900" y="3"/>
                    <a:pt x="3900" y="3"/>
                  </a:cubicBezTo>
                  <a:cubicBezTo>
                    <a:pt x="3895" y="3352"/>
                    <a:pt x="646" y="4817"/>
                    <a:pt x="152" y="5021"/>
                  </a:cubicBezTo>
                  <a:cubicBezTo>
                    <a:pt x="94" y="5267"/>
                    <a:pt x="43" y="5626"/>
                    <a:pt x="1" y="6208"/>
                  </a:cubicBezTo>
                  <a:lnTo>
                    <a:pt x="7799" y="6208"/>
                  </a:lnTo>
                  <a:cubicBezTo>
                    <a:pt x="7774" y="5201"/>
                    <a:pt x="7748" y="5124"/>
                    <a:pt x="7718" y="5048"/>
                  </a:cubicBezTo>
                  <a:cubicBezTo>
                    <a:pt x="7718" y="5048"/>
                    <a:pt x="7717" y="5047"/>
                    <a:pt x="7717" y="5047"/>
                  </a:cubicBezTo>
                  <a:lnTo>
                    <a:pt x="7716" y="5048"/>
                  </a:lnTo>
                  <a:cubicBezTo>
                    <a:pt x="7716" y="5048"/>
                    <a:pt x="3903" y="3626"/>
                    <a:pt x="3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5564900" y="3052425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5564900" y="3441300"/>
              <a:ext cx="333150" cy="29750"/>
            </a:xfrm>
            <a:custGeom>
              <a:avLst/>
              <a:gdLst/>
              <a:ahLst/>
              <a:cxnLst/>
              <a:rect l="l" t="t" r="r" b="b"/>
              <a:pathLst>
                <a:path w="13326" h="1190" extrusionOk="0">
                  <a:moveTo>
                    <a:pt x="1" y="1"/>
                  </a:moveTo>
                  <a:lnTo>
                    <a:pt x="1" y="1190"/>
                  </a:lnTo>
                  <a:lnTo>
                    <a:pt x="13325" y="1190"/>
                  </a:lnTo>
                  <a:lnTo>
                    <a:pt x="13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30"/>
          <p:cNvGrpSpPr/>
          <p:nvPr/>
        </p:nvGrpSpPr>
        <p:grpSpPr>
          <a:xfrm>
            <a:off x="497600" y="4503175"/>
            <a:ext cx="1124725" cy="100825"/>
            <a:chOff x="3390550" y="1592925"/>
            <a:chExt cx="1124725" cy="100825"/>
          </a:xfrm>
        </p:grpSpPr>
        <p:sp>
          <p:nvSpPr>
            <p:cNvPr id="1306" name="Google Shape;1306;p30"/>
            <p:cNvSpPr/>
            <p:nvPr/>
          </p:nvSpPr>
          <p:spPr>
            <a:xfrm>
              <a:off x="3390550" y="1628475"/>
              <a:ext cx="1067050" cy="29725"/>
            </a:xfrm>
            <a:custGeom>
              <a:avLst/>
              <a:gdLst/>
              <a:ahLst/>
              <a:cxnLst/>
              <a:rect l="l" t="t" r="r" b="b"/>
              <a:pathLst>
                <a:path w="42682" h="1189" extrusionOk="0">
                  <a:moveTo>
                    <a:pt x="595" y="0"/>
                  </a:moveTo>
                  <a:cubicBezTo>
                    <a:pt x="266" y="0"/>
                    <a:pt x="0" y="265"/>
                    <a:pt x="0" y="594"/>
                  </a:cubicBezTo>
                  <a:cubicBezTo>
                    <a:pt x="0" y="923"/>
                    <a:pt x="266" y="1188"/>
                    <a:pt x="595" y="1188"/>
                  </a:cubicBezTo>
                  <a:lnTo>
                    <a:pt x="42088" y="1188"/>
                  </a:lnTo>
                  <a:cubicBezTo>
                    <a:pt x="42416" y="1188"/>
                    <a:pt x="42681" y="923"/>
                    <a:pt x="42681" y="594"/>
                  </a:cubicBezTo>
                  <a:cubicBezTo>
                    <a:pt x="42681" y="265"/>
                    <a:pt x="42416" y="0"/>
                    <a:pt x="4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4427975" y="1592925"/>
              <a:ext cx="87300" cy="100825"/>
            </a:xfrm>
            <a:custGeom>
              <a:avLst/>
              <a:gdLst/>
              <a:ahLst/>
              <a:cxnLst/>
              <a:rect l="l" t="t" r="r" b="b"/>
              <a:pathLst>
                <a:path w="3492" h="4033" extrusionOk="0">
                  <a:moveTo>
                    <a:pt x="1" y="1"/>
                  </a:moveTo>
                  <a:lnTo>
                    <a:pt x="1" y="4032"/>
                  </a:lnTo>
                  <a:lnTo>
                    <a:pt x="3492" y="2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067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8D577-C6AA-53B2-63E0-D17D85FB7333}"/>
              </a:ext>
            </a:extLst>
          </p:cNvPr>
          <p:cNvSpPr txBox="1"/>
          <p:nvPr/>
        </p:nvSpPr>
        <p:spPr>
          <a:xfrm>
            <a:off x="489399" y="997992"/>
            <a:ext cx="809909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/>
          </a:p>
          <a:p>
            <a:pPr marL="285750" indent="-285750">
              <a:buFont typeface="Calibri"/>
              <a:buChar char="-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 25745 </a:t>
            </a:r>
            <a:r>
              <a:rPr lang="en-US" dirty="0" err="1"/>
              <a:t>ảnh</a:t>
            </a:r>
            <a:r>
              <a:rPr lang="en-US" dirty="0"/>
              <a:t> (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 128x128) </a:t>
            </a:r>
            <a:r>
              <a:rPr lang="en-US" dirty="0" err="1"/>
              <a:t>thuộc</a:t>
            </a:r>
            <a:r>
              <a:rPr lang="en-US" dirty="0"/>
              <a:t> 30 class </a:t>
            </a:r>
          </a:p>
          <a:p>
            <a:pPr lvl="1"/>
            <a:r>
              <a:rPr lang="en-US" dirty="0"/>
              <a:t>+   </a:t>
            </a:r>
            <a:r>
              <a:rPr lang="en-US" dirty="0" err="1"/>
              <a:t>Tập</a:t>
            </a:r>
            <a:r>
              <a:rPr lang="en-US" dirty="0"/>
              <a:t> train : 20608 </a:t>
            </a:r>
          </a:p>
          <a:p>
            <a:pPr lvl="1"/>
            <a:r>
              <a:rPr lang="en-US" dirty="0"/>
              <a:t>+   </a:t>
            </a:r>
            <a:r>
              <a:rPr lang="en-US" dirty="0" err="1"/>
              <a:t>Tập</a:t>
            </a:r>
            <a:r>
              <a:rPr lang="en-US" dirty="0"/>
              <a:t> test : 5137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6DE8A-D1FC-A748-A48A-E1973D922A0C}"/>
              </a:ext>
            </a:extLst>
          </p:cNvPr>
          <p:cNvSpPr txBox="1"/>
          <p:nvPr/>
        </p:nvSpPr>
        <p:spPr>
          <a:xfrm>
            <a:off x="3022614" y="646307"/>
            <a:ext cx="31075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MODEL OCR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37183B-59B4-C190-7ED2-5AD86A477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0" y="2527203"/>
            <a:ext cx="2743200" cy="131835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3D48E2-0332-06B0-6C23-90E58DDDF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54" y="2528158"/>
            <a:ext cx="2387361" cy="1316447"/>
          </a:xfrm>
          <a:prstGeom prst="rect">
            <a:avLst/>
          </a:prstGeom>
        </p:spPr>
      </p:pic>
      <p:pic>
        <p:nvPicPr>
          <p:cNvPr id="7" name="Picture 7" descr="Arrow&#10;&#10;Description automatically generated">
            <a:extLst>
              <a:ext uri="{FF2B5EF4-FFF2-40B4-BE49-F238E27FC236}">
                <a16:creationId xmlns:a16="http://schemas.microsoft.com/office/drawing/2014/main" id="{BF00FF2E-4609-9C1D-5E46-37BE5BB3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58" y="2527809"/>
            <a:ext cx="1713603" cy="131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7D83F-1A80-9A67-C7E1-12569EC9ACE2}"/>
              </a:ext>
            </a:extLst>
          </p:cNvPr>
          <p:cNvSpPr txBox="1"/>
          <p:nvPr/>
        </p:nvSpPr>
        <p:spPr>
          <a:xfrm>
            <a:off x="535781" y="2083593"/>
            <a:ext cx="58935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**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class 0,1,2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licon Valley Programmer Minitheme by Slidesgo">
  <a:themeElements>
    <a:clrScheme name="Simple Light">
      <a:dk1>
        <a:srgbClr val="353535"/>
      </a:dk1>
      <a:lt1>
        <a:srgbClr val="E9F9FF"/>
      </a:lt1>
      <a:dk2>
        <a:srgbClr val="FFFFFF"/>
      </a:dk2>
      <a:lt2>
        <a:srgbClr val="6974E4"/>
      </a:lt2>
      <a:accent1>
        <a:srgbClr val="B3EB43"/>
      </a:accent1>
      <a:accent2>
        <a:srgbClr val="F3E053"/>
      </a:accent2>
      <a:accent3>
        <a:srgbClr val="F77088"/>
      </a:accent3>
      <a:accent4>
        <a:srgbClr val="FFFFFF"/>
      </a:accent4>
      <a:accent5>
        <a:srgbClr val="FFFFFF"/>
      </a:accent5>
      <a:accent6>
        <a:srgbClr val="FFFFFF"/>
      </a:accent6>
      <a:hlink>
        <a:srgbClr val="35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BF20D34C48B459D5D225D34AD0A18" ma:contentTypeVersion="15" ma:contentTypeDescription="Create a new document." ma:contentTypeScope="" ma:versionID="61075d73269f6844913e81b8eac78cd6">
  <xsd:schema xmlns:xsd="http://www.w3.org/2001/XMLSchema" xmlns:xs="http://www.w3.org/2001/XMLSchema" xmlns:p="http://schemas.microsoft.com/office/2006/metadata/properties" xmlns:ns3="dfffafb7-d79c-4864-a6b9-bb883fecc957" xmlns:ns4="ccdea422-5c20-45f4-ab25-b242ad574516" targetNamespace="http://schemas.microsoft.com/office/2006/metadata/properties" ma:root="true" ma:fieldsID="d2fd1f7600117e549dc84c29f44d7098" ns3:_="" ns4:_="">
    <xsd:import namespace="dfffafb7-d79c-4864-a6b9-bb883fecc957"/>
    <xsd:import namespace="ccdea422-5c20-45f4-ab25-b242ad5745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fafb7-d79c-4864-a6b9-bb883fecc9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ea422-5c20-45f4-ab25-b242ad5745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fffafb7-d79c-4864-a6b9-bb883fecc957" xsi:nil="true"/>
  </documentManagement>
</p:properties>
</file>

<file path=customXml/itemProps1.xml><?xml version="1.0" encoding="utf-8"?>
<ds:datastoreItem xmlns:ds="http://schemas.openxmlformats.org/officeDocument/2006/customXml" ds:itemID="{1C6DF0CA-4EEC-4D3B-9A43-748B3914ED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EB2401-1E06-4BE9-A5EA-21C1B1E51561}">
  <ds:schemaRefs>
    <ds:schemaRef ds:uri="ccdea422-5c20-45f4-ab25-b242ad574516"/>
    <ds:schemaRef ds:uri="dfffafb7-d79c-4864-a6b9-bb883fecc9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2D948E0-D5AD-46A6-BF2F-B2BD2CFF7475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dfffafb7-d79c-4864-a6b9-bb883fecc957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ccdea422-5c20-45f4-ab25-b242ad57451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On-screen Show (16:9)</PresentationFormat>
  <Paragraphs>100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Source Code Pro</vt:lpstr>
      <vt:lpstr>Bebas Neue</vt:lpstr>
      <vt:lpstr>Times New Roman</vt:lpstr>
      <vt:lpstr>Raleway</vt:lpstr>
      <vt:lpstr>Lexend</vt:lpstr>
      <vt:lpstr>Nunito Light</vt:lpstr>
      <vt:lpstr>Arial</vt:lpstr>
      <vt:lpstr>Calibri</vt:lpstr>
      <vt:lpstr>Roboto Condensed</vt:lpstr>
      <vt:lpstr>Silicon Valley Programmer Minitheme by Slidesgo</vt:lpstr>
      <vt:lpstr>ĐỒ ÁN: PBL5  BÁO CÁO LẦN 3</vt:lpstr>
      <vt:lpstr>Nội dung báo cáo</vt:lpstr>
      <vt:lpstr>    Phần cứng</vt:lpstr>
      <vt:lpstr>Hiện tại</vt:lpstr>
      <vt:lpstr>Một số hình ảnh</vt:lpstr>
      <vt:lpstr>Sắp tới</vt:lpstr>
      <vt:lpstr>Khó khăn</vt:lpstr>
      <vt:lpstr>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Mobile</vt:lpstr>
      <vt:lpstr>Mobile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Silicon Valley Programmer Minitheme</dc:title>
  <dc:creator>phi duy</dc:creator>
  <cp:lastModifiedBy>Lê Phi Duy</cp:lastModifiedBy>
  <cp:revision>1</cp:revision>
  <dcterms:modified xsi:type="dcterms:W3CDTF">2023-05-14T12:37:56Z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0x0101009CBBF20D34C48B459D5D225D34AD0A18</vt:lpwstr>
  </property>
</Properties>
</file>